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DE6916-0104-A938-33A5-415F7D856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4" b="24264"/>
          <a:stretch/>
        </p:blipFill>
        <p:spPr>
          <a:xfrm>
            <a:off x="4516683" y="3734510"/>
            <a:ext cx="3355265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8789203-3BC6-4D41-822B-96A0BB31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8" b="51873"/>
          <a:stretch/>
        </p:blipFill>
        <p:spPr>
          <a:xfrm>
            <a:off x="4729587" y="2407726"/>
            <a:ext cx="2732824" cy="71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8DBF8D-6D9E-690B-4C25-28FDA947C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7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5C73A6-C235-63E0-F1C9-08F2895AD8FF}"/>
              </a:ext>
            </a:extLst>
          </p:cNvPr>
          <p:cNvSpPr/>
          <p:nvPr/>
        </p:nvSpPr>
        <p:spPr bwMode="white">
          <a:xfrm>
            <a:off x="4549090" y="1847995"/>
            <a:ext cx="599801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9D8B9A-EBC7-4D27-2DAB-4FFFC0922A03}"/>
              </a:ext>
            </a:extLst>
          </p:cNvPr>
          <p:cNvSpPr/>
          <p:nvPr/>
        </p:nvSpPr>
        <p:spPr bwMode="white">
          <a:xfrm>
            <a:off x="6729322" y="1847995"/>
            <a:ext cx="456991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A581CB-3164-2B17-F870-F5AA3DA9E7EA}"/>
              </a:ext>
            </a:extLst>
          </p:cNvPr>
          <p:cNvSpPr/>
          <p:nvPr/>
        </p:nvSpPr>
        <p:spPr bwMode="white">
          <a:xfrm>
            <a:off x="1492958" y="2401224"/>
            <a:ext cx="456991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1BB590-308A-CF2C-4AB6-27D5D21EDC83}"/>
              </a:ext>
            </a:extLst>
          </p:cNvPr>
          <p:cNvSpPr/>
          <p:nvPr/>
        </p:nvSpPr>
        <p:spPr bwMode="white">
          <a:xfrm>
            <a:off x="1397752" y="2973530"/>
            <a:ext cx="2037421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FA8F41-0DCB-EF9F-FAFC-3C8F0C47FABB}"/>
              </a:ext>
            </a:extLst>
          </p:cNvPr>
          <p:cNvSpPr/>
          <p:nvPr/>
        </p:nvSpPr>
        <p:spPr bwMode="white">
          <a:xfrm>
            <a:off x="1788099" y="3507682"/>
            <a:ext cx="666446" cy="29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5C0468-B73C-06DF-C032-69273DC49BA8}"/>
              </a:ext>
            </a:extLst>
          </p:cNvPr>
          <p:cNvSpPr/>
          <p:nvPr/>
        </p:nvSpPr>
        <p:spPr bwMode="white">
          <a:xfrm>
            <a:off x="7786115" y="3507682"/>
            <a:ext cx="1285289" cy="29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720B399-40A1-D141-8F2C-A7EDF22A518B}"/>
              </a:ext>
            </a:extLst>
          </p:cNvPr>
          <p:cNvSpPr/>
          <p:nvPr/>
        </p:nvSpPr>
        <p:spPr bwMode="white">
          <a:xfrm>
            <a:off x="7595702" y="4203987"/>
            <a:ext cx="209454" cy="22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7A1893D-B2E0-10DF-1247-9A33EE96D5FE}"/>
              </a:ext>
            </a:extLst>
          </p:cNvPr>
          <p:cNvSpPr/>
          <p:nvPr/>
        </p:nvSpPr>
        <p:spPr bwMode="white">
          <a:xfrm>
            <a:off x="3307976" y="4728601"/>
            <a:ext cx="289048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277C8B-8420-D1AA-D502-2E0F11FFC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61739C-A08D-4E21-14F7-5AE7F3EB5FD4}"/>
              </a:ext>
            </a:extLst>
          </p:cNvPr>
          <p:cNvSpPr/>
          <p:nvPr/>
        </p:nvSpPr>
        <p:spPr bwMode="white">
          <a:xfrm>
            <a:off x="4349157" y="1217595"/>
            <a:ext cx="228495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1BA644-4B05-207A-FCAC-C84F10F2ACBC}"/>
              </a:ext>
            </a:extLst>
          </p:cNvPr>
          <p:cNvSpPr/>
          <p:nvPr/>
        </p:nvSpPr>
        <p:spPr bwMode="white">
          <a:xfrm>
            <a:off x="8090776" y="2322940"/>
            <a:ext cx="238016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1C8745-A2A9-7CDF-AE4E-A923B2DA97B4}"/>
              </a:ext>
            </a:extLst>
          </p:cNvPr>
          <p:cNvSpPr/>
          <p:nvPr/>
        </p:nvSpPr>
        <p:spPr bwMode="white">
          <a:xfrm>
            <a:off x="5358347" y="3428285"/>
            <a:ext cx="238016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C4D646-2EE4-1B57-4310-835788577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023B40-E43F-5303-D444-211EB7ECD465}"/>
              </a:ext>
            </a:extLst>
          </p:cNvPr>
          <p:cNvSpPr/>
          <p:nvPr/>
        </p:nvSpPr>
        <p:spPr bwMode="white">
          <a:xfrm rot="1291063">
            <a:off x="8544187" y="2131044"/>
            <a:ext cx="613532" cy="122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2C9A0F2-EA77-4A48-9D16-0A2E28066C20}"/>
              </a:ext>
            </a:extLst>
          </p:cNvPr>
          <p:cNvSpPr/>
          <p:nvPr/>
        </p:nvSpPr>
        <p:spPr bwMode="white">
          <a:xfrm>
            <a:off x="1176481" y="1955224"/>
            <a:ext cx="1620505" cy="189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B8DF22-E627-4C43-9722-423BA0C3278C}"/>
              </a:ext>
            </a:extLst>
          </p:cNvPr>
          <p:cNvSpPr/>
          <p:nvPr/>
        </p:nvSpPr>
        <p:spPr bwMode="white">
          <a:xfrm>
            <a:off x="2995831" y="2062321"/>
            <a:ext cx="2581490" cy="189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3B4D34-04A2-EBB2-E5E1-B8451700A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F8E692-D9D9-7749-A005-468252472E06}"/>
              </a:ext>
            </a:extLst>
          </p:cNvPr>
          <p:cNvSpPr/>
          <p:nvPr/>
        </p:nvSpPr>
        <p:spPr bwMode="white">
          <a:xfrm>
            <a:off x="2340297" y="1912503"/>
            <a:ext cx="3570247" cy="230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4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