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2DE097-C6E6-D5A6-2483-F7FCAA97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78" b="51873"/>
          <a:stretch/>
        </p:blipFill>
        <p:spPr>
          <a:xfrm>
            <a:off x="4729587" y="2407726"/>
            <a:ext cx="2732824" cy="71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ECB2C67-8612-4A43-996A-5A738063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55361" r="31454" b="7870"/>
          <a:stretch/>
        </p:blipFill>
        <p:spPr>
          <a:xfrm>
            <a:off x="3829898" y="3794373"/>
            <a:ext cx="4634753" cy="54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75EDE-CB4A-494E-6FA6-F8AA07A19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9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7E14A5-3199-89EE-05FE-C593DCAB92DA}"/>
              </a:ext>
            </a:extLst>
          </p:cNvPr>
          <p:cNvSpPr/>
          <p:nvPr/>
        </p:nvSpPr>
        <p:spPr bwMode="white">
          <a:xfrm>
            <a:off x="5263140" y="2512080"/>
            <a:ext cx="1618512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2CFDE3-CF2E-591E-D0B8-0B1545EF2AF0}"/>
              </a:ext>
            </a:extLst>
          </p:cNvPr>
          <p:cNvSpPr/>
          <p:nvPr/>
        </p:nvSpPr>
        <p:spPr bwMode="white">
          <a:xfrm>
            <a:off x="1426314" y="3045339"/>
            <a:ext cx="1380495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6FE886-26D5-4A23-0002-81C23E3313E8}"/>
              </a:ext>
            </a:extLst>
          </p:cNvPr>
          <p:cNvSpPr/>
          <p:nvPr/>
        </p:nvSpPr>
        <p:spPr bwMode="white">
          <a:xfrm>
            <a:off x="6891173" y="3035816"/>
            <a:ext cx="742611" cy="295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FF1409-7CD5-E949-A26B-4D35DA8F02BF}"/>
              </a:ext>
            </a:extLst>
          </p:cNvPr>
          <p:cNvSpPr/>
          <p:nvPr/>
        </p:nvSpPr>
        <p:spPr bwMode="white">
          <a:xfrm>
            <a:off x="5805818" y="3664300"/>
            <a:ext cx="228495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9F6298-FF96-4DBB-0F05-549F2DC4B3CC}"/>
              </a:ext>
            </a:extLst>
          </p:cNvPr>
          <p:cNvSpPr/>
          <p:nvPr/>
        </p:nvSpPr>
        <p:spPr bwMode="white">
          <a:xfrm>
            <a:off x="2016595" y="4283261"/>
            <a:ext cx="209454" cy="22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8F5DED-39E0-CDF4-49B4-085D0919BC2C}"/>
              </a:ext>
            </a:extLst>
          </p:cNvPr>
          <p:cNvSpPr/>
          <p:nvPr/>
        </p:nvSpPr>
        <p:spPr bwMode="white">
          <a:xfrm>
            <a:off x="3882644" y="4826043"/>
            <a:ext cx="21897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42751A-96EC-809E-0F75-A951BD07D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8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B4C2D8-4471-80BB-0BD9-AD41233B5BC5}"/>
              </a:ext>
            </a:extLst>
          </p:cNvPr>
          <p:cNvSpPr/>
          <p:nvPr/>
        </p:nvSpPr>
        <p:spPr bwMode="white">
          <a:xfrm>
            <a:off x="5434512" y="1305534"/>
            <a:ext cx="342743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01B94D-9720-017E-369A-008F8AB74CBE}"/>
              </a:ext>
            </a:extLst>
          </p:cNvPr>
          <p:cNvSpPr/>
          <p:nvPr/>
        </p:nvSpPr>
        <p:spPr bwMode="white">
          <a:xfrm>
            <a:off x="6062876" y="1974094"/>
            <a:ext cx="342743" cy="22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2E3868-15AC-4D2A-BBD4-BF170B611594}"/>
              </a:ext>
            </a:extLst>
          </p:cNvPr>
          <p:cNvSpPr/>
          <p:nvPr/>
        </p:nvSpPr>
        <p:spPr bwMode="white">
          <a:xfrm>
            <a:off x="1857594" y="1305534"/>
            <a:ext cx="342743" cy="23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522E5E-1277-4AA2-BC1F-E509C5047A08}"/>
              </a:ext>
            </a:extLst>
          </p:cNvPr>
          <p:cNvSpPr/>
          <p:nvPr/>
        </p:nvSpPr>
        <p:spPr bwMode="white">
          <a:xfrm>
            <a:off x="1686222" y="1974094"/>
            <a:ext cx="342743" cy="22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4FCEE2-B335-4935-93D2-4028C66040CE}"/>
              </a:ext>
            </a:extLst>
          </p:cNvPr>
          <p:cNvSpPr/>
          <p:nvPr/>
        </p:nvSpPr>
        <p:spPr bwMode="white">
          <a:xfrm>
            <a:off x="9011430" y="1305534"/>
            <a:ext cx="342743" cy="22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ACBFE1-E2E0-49A2-AA9E-C2D5379A3DF8}"/>
              </a:ext>
            </a:extLst>
          </p:cNvPr>
          <p:cNvSpPr/>
          <p:nvPr/>
        </p:nvSpPr>
        <p:spPr bwMode="white">
          <a:xfrm>
            <a:off x="9354173" y="1974094"/>
            <a:ext cx="342743" cy="22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314C8A-ACCA-0578-9294-4EF75350E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8E64F8-A989-1B14-04D1-072CCF126752}"/>
              </a:ext>
            </a:extLst>
          </p:cNvPr>
          <p:cNvSpPr/>
          <p:nvPr/>
        </p:nvSpPr>
        <p:spPr bwMode="white">
          <a:xfrm>
            <a:off x="1769057" y="2122042"/>
            <a:ext cx="3484561" cy="130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1B9ACC-8FED-6417-D777-C8A11CCFEB38}"/>
              </a:ext>
            </a:extLst>
          </p:cNvPr>
          <p:cNvSpPr/>
          <p:nvPr/>
        </p:nvSpPr>
        <p:spPr bwMode="white">
          <a:xfrm>
            <a:off x="1526177" y="4202583"/>
            <a:ext cx="6407587" cy="143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200DCA-24ED-C598-9A5C-3D33147CF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BA079D-C316-E983-EE51-63D412C815C9}"/>
              </a:ext>
            </a:extLst>
          </p:cNvPr>
          <p:cNvSpPr/>
          <p:nvPr/>
        </p:nvSpPr>
        <p:spPr bwMode="white">
          <a:xfrm>
            <a:off x="3806479" y="2039361"/>
            <a:ext cx="1466181" cy="23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EEB0BB-96EE-B5C6-FA6E-308563D0A8BD}"/>
              </a:ext>
            </a:extLst>
          </p:cNvPr>
          <p:cNvSpPr/>
          <p:nvPr/>
        </p:nvSpPr>
        <p:spPr bwMode="white">
          <a:xfrm>
            <a:off x="5367867" y="2602328"/>
            <a:ext cx="1466181" cy="22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F84FFA-3D63-6660-221A-37FC58EB4028}"/>
              </a:ext>
            </a:extLst>
          </p:cNvPr>
          <p:cNvSpPr/>
          <p:nvPr/>
        </p:nvSpPr>
        <p:spPr bwMode="white">
          <a:xfrm>
            <a:off x="4120661" y="3146212"/>
            <a:ext cx="1466181" cy="23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