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4.xml"/><Relationship Id="rId7" Type="http://schemas.openxmlformats.org/officeDocument/2006/relationships/image" Target="../media/image10.png"/><Relationship Id="rId6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30" b="53950"/>
          <a:stretch>
            <a:fillRect/>
          </a:stretch>
        </p:blipFill>
        <p:spPr>
          <a:xfrm>
            <a:off x="4793480" y="2404823"/>
            <a:ext cx="2600098" cy="71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9" b="-2872"/>
          <a:stretch>
            <a:fillRect/>
          </a:stretch>
        </p:blipFill>
        <p:spPr>
          <a:xfrm>
            <a:off x="4353261" y="3631945"/>
            <a:ext cx="3637056" cy="77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8"/>
          <a:stretch>
            <a:fillRect/>
          </a:stretch>
        </p:blipFill>
        <p:spPr>
          <a:xfrm>
            <a:off x="360045" y="360045"/>
            <a:ext cx="11520170" cy="306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661355" y="1933050"/>
            <a:ext cx="352263" cy="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97024" y="2466934"/>
            <a:ext cx="352264" cy="305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91504" y="2476468"/>
            <a:ext cx="352264" cy="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37851" y="2466934"/>
            <a:ext cx="352264" cy="305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42" r="18598"/>
          <a:stretch>
            <a:fillRect/>
          </a:stretch>
        </p:blipFill>
        <p:spPr>
          <a:xfrm>
            <a:off x="360045" y="3429000"/>
            <a:ext cx="9377680" cy="1059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4358677" y="3582371"/>
            <a:ext cx="209454" cy="22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702413" y="4116254"/>
            <a:ext cx="209454" cy="22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843570" y="4116254"/>
            <a:ext cx="228495" cy="22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99295" y="2929890"/>
            <a:ext cx="211582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/>
          <a:stretch>
            <a:fillRect/>
          </a:stretch>
        </p:blipFill>
        <p:spPr>
          <a:xfrm>
            <a:off x="360045" y="1005840"/>
            <a:ext cx="11520170" cy="247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2092985"/>
            <a:ext cx="8511471" cy="56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1" b="79321"/>
          <a:stretch>
            <a:fillRect/>
          </a:stretch>
        </p:blipFill>
        <p:spPr>
          <a:xfrm>
            <a:off x="360045" y="360045"/>
            <a:ext cx="9379585" cy="645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15867" y="445721"/>
            <a:ext cx="1266247" cy="31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24"/>
          <a:stretch>
            <a:fillRect/>
          </a:stretch>
        </p:blipFill>
        <p:spPr>
          <a:xfrm>
            <a:off x="360045" y="360045"/>
            <a:ext cx="11520170" cy="129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1" t="37651"/>
          <a:stretch>
            <a:fillRect/>
          </a:stretch>
        </p:blipFill>
        <p:spPr>
          <a:xfrm>
            <a:off x="6096000" y="1663065"/>
            <a:ext cx="5784215" cy="215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6613525" y="2759710"/>
            <a:ext cx="4850130" cy="106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6390" y="1868805"/>
            <a:ext cx="5982970" cy="4023360"/>
          </a:xfrm>
          <a:prstGeom prst="rect">
            <a:avLst/>
          </a:prstGeom>
        </p:spPr>
      </p:pic>
      <p:pic>
        <p:nvPicPr>
          <p:cNvPr id="11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7"/>
          <a:stretch>
            <a:fillRect/>
          </a:stretch>
        </p:blipFill>
        <p:spPr>
          <a:xfrm>
            <a:off x="6231255" y="4284345"/>
            <a:ext cx="6073775" cy="1607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7934831" y="4982934"/>
            <a:ext cx="647404" cy="29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WQ0NzgwNzEwNzQ2YmY5MDc3ZGE1ODA0NTM0ZmZlNj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2023-07-20T00:26:00Z</dcterms:created>
  <dcterms:modified xsi:type="dcterms:W3CDTF">2023-07-28T14:49:36Z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