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615E35-C55B-5F44-865D-B9830C3EA2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45" b="35747"/>
          <a:stretch/>
        </p:blipFill>
        <p:spPr>
          <a:xfrm>
            <a:off x="4511448" y="3713261"/>
            <a:ext cx="3220380" cy="56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AF9F730-48D2-4084-8E81-F612D7D01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1153" r="64894" b="58391"/>
          <a:stretch/>
        </p:blipFill>
        <p:spPr>
          <a:xfrm>
            <a:off x="4061908" y="2349980"/>
            <a:ext cx="4068184" cy="629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B6B683-C905-9B44-E24F-08AE18300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7C5FD5-B757-DDC3-A431-C61E0CF91085}"/>
              </a:ext>
            </a:extLst>
          </p:cNvPr>
          <p:cNvSpPr/>
          <p:nvPr/>
        </p:nvSpPr>
        <p:spPr bwMode="white">
          <a:xfrm>
            <a:off x="2664000" y="2322136"/>
            <a:ext cx="847338" cy="285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9B98CE-A932-7B6F-EED3-81B040DA52A8}"/>
              </a:ext>
            </a:extLst>
          </p:cNvPr>
          <p:cNvSpPr/>
          <p:nvPr/>
        </p:nvSpPr>
        <p:spPr bwMode="white">
          <a:xfrm>
            <a:off x="7624264" y="2350711"/>
            <a:ext cx="333223" cy="228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DA0AF4-C4C4-0F78-72F9-EBDFA7DC2502}"/>
              </a:ext>
            </a:extLst>
          </p:cNvPr>
          <p:cNvSpPr/>
          <p:nvPr/>
        </p:nvSpPr>
        <p:spPr bwMode="white">
          <a:xfrm>
            <a:off x="8090776" y="2884107"/>
            <a:ext cx="1666115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EAC5C7-DD7B-91B8-B879-DD6657D724C8}"/>
              </a:ext>
            </a:extLst>
          </p:cNvPr>
          <p:cNvSpPr/>
          <p:nvPr/>
        </p:nvSpPr>
        <p:spPr bwMode="white">
          <a:xfrm>
            <a:off x="1607205" y="3398453"/>
            <a:ext cx="3000653" cy="285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F8F3771-428B-0A23-1916-416C8617BAC9}"/>
              </a:ext>
            </a:extLst>
          </p:cNvPr>
          <p:cNvSpPr/>
          <p:nvPr/>
        </p:nvSpPr>
        <p:spPr bwMode="white">
          <a:xfrm>
            <a:off x="1426314" y="4465246"/>
            <a:ext cx="1152000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3ACAB49-3E2E-7B91-9B06-50D03C869E03}"/>
              </a:ext>
            </a:extLst>
          </p:cNvPr>
          <p:cNvSpPr/>
          <p:nvPr/>
        </p:nvSpPr>
        <p:spPr bwMode="white">
          <a:xfrm>
            <a:off x="6491305" y="4465246"/>
            <a:ext cx="1313851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9374E5-14B0-704F-ACE1-0AED8DEE3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6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3B6430-FE56-475D-5BF6-068CAF03265D}"/>
              </a:ext>
            </a:extLst>
          </p:cNvPr>
          <p:cNvSpPr/>
          <p:nvPr/>
        </p:nvSpPr>
        <p:spPr bwMode="white">
          <a:xfrm>
            <a:off x="9195173" y="2093163"/>
            <a:ext cx="571239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2506562-5EA3-4BF5-1C8D-8C71F45837D1}"/>
              </a:ext>
            </a:extLst>
          </p:cNvPr>
          <p:cNvSpPr/>
          <p:nvPr/>
        </p:nvSpPr>
        <p:spPr bwMode="white">
          <a:xfrm>
            <a:off x="9271338" y="2540738"/>
            <a:ext cx="428429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889777-E40E-FD7D-4CF8-2F3B3031FF20}"/>
              </a:ext>
            </a:extLst>
          </p:cNvPr>
          <p:cNvSpPr/>
          <p:nvPr/>
        </p:nvSpPr>
        <p:spPr bwMode="white">
          <a:xfrm>
            <a:off x="9195173" y="2988313"/>
            <a:ext cx="580760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FE6462-ACCD-BF4F-9D02-5CA5DB1DAD5B}"/>
              </a:ext>
            </a:extLst>
          </p:cNvPr>
          <p:cNvSpPr/>
          <p:nvPr/>
        </p:nvSpPr>
        <p:spPr bwMode="white">
          <a:xfrm>
            <a:off x="9195173" y="3426366"/>
            <a:ext cx="580760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7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65453D-C360-C6E6-D40B-C669C0807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2434B4-3155-500D-4415-0F4A8C4500CE}"/>
              </a:ext>
            </a:extLst>
          </p:cNvPr>
          <p:cNvSpPr/>
          <p:nvPr/>
        </p:nvSpPr>
        <p:spPr bwMode="white">
          <a:xfrm>
            <a:off x="2226049" y="2637995"/>
            <a:ext cx="1152000" cy="28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57BB16-7A30-6880-238D-0ABA2824CCE0}"/>
              </a:ext>
            </a:extLst>
          </p:cNvPr>
          <p:cNvSpPr/>
          <p:nvPr/>
        </p:nvSpPr>
        <p:spPr bwMode="white">
          <a:xfrm>
            <a:off x="8823867" y="2647527"/>
            <a:ext cx="361785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C1299E-60B7-77B5-384F-22942801AD8C}"/>
              </a:ext>
            </a:extLst>
          </p:cNvPr>
          <p:cNvSpPr/>
          <p:nvPr/>
        </p:nvSpPr>
        <p:spPr bwMode="white">
          <a:xfrm>
            <a:off x="10232925" y="2657058"/>
            <a:ext cx="533157" cy="228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7622AD-089E-08FF-E1BC-88E2FBD670AC}"/>
              </a:ext>
            </a:extLst>
          </p:cNvPr>
          <p:cNvSpPr/>
          <p:nvPr/>
        </p:nvSpPr>
        <p:spPr bwMode="white">
          <a:xfrm>
            <a:off x="2530710" y="3162220"/>
            <a:ext cx="1161520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8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0FAB1B-83B5-B84F-062F-A2A3612F8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0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528ADA-28C1-67FF-9E50-9B49EBF0FDCC}"/>
              </a:ext>
            </a:extLst>
          </p:cNvPr>
          <p:cNvSpPr/>
          <p:nvPr/>
        </p:nvSpPr>
        <p:spPr bwMode="white">
          <a:xfrm>
            <a:off x="7938446" y="3202759"/>
            <a:ext cx="437950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D9FBD6-BC4D-DDFB-CB3D-EE490CCC8C33}"/>
              </a:ext>
            </a:extLst>
          </p:cNvPr>
          <p:cNvSpPr/>
          <p:nvPr/>
        </p:nvSpPr>
        <p:spPr bwMode="white">
          <a:xfrm>
            <a:off x="9309421" y="3202759"/>
            <a:ext cx="580760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7F9053-1E7B-BA04-8F78-8B44DABD5C3F}"/>
              </a:ext>
            </a:extLst>
          </p:cNvPr>
          <p:cNvSpPr/>
          <p:nvPr/>
        </p:nvSpPr>
        <p:spPr bwMode="white">
          <a:xfrm>
            <a:off x="10109157" y="3202759"/>
            <a:ext cx="428429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A72BB9-C629-6EFF-E7BF-312AA4AF4866}"/>
              </a:ext>
            </a:extLst>
          </p:cNvPr>
          <p:cNvSpPr/>
          <p:nvPr/>
        </p:nvSpPr>
        <p:spPr bwMode="white">
          <a:xfrm>
            <a:off x="2416462" y="4032692"/>
            <a:ext cx="5645752" cy="305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0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