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ED48DF16-8E11-447C-A41B-08ACAB8E5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8" t="51200" r="37365" b="8344"/>
          <a:stretch/>
        </p:blipFill>
        <p:spPr>
          <a:xfrm>
            <a:off x="4419432" y="3689863"/>
            <a:ext cx="3353135" cy="629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46FB9C-C393-47CE-9462-2A5C9691A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1153" r="64894" b="58391"/>
          <a:stretch/>
        </p:blipFill>
        <p:spPr>
          <a:xfrm>
            <a:off x="4061908" y="2349980"/>
            <a:ext cx="4068184" cy="629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4160F0-6B9F-7529-2DB8-EE8F1F710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383A2A-24CE-4E4C-AB31-2A672218A36D}"/>
              </a:ext>
            </a:extLst>
          </p:cNvPr>
          <p:cNvSpPr/>
          <p:nvPr/>
        </p:nvSpPr>
        <p:spPr bwMode="white">
          <a:xfrm>
            <a:off x="1702413" y="2390561"/>
            <a:ext cx="218975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F92347-670B-64F2-DBB7-43896CCD8CF3}"/>
              </a:ext>
            </a:extLst>
          </p:cNvPr>
          <p:cNvSpPr/>
          <p:nvPr/>
        </p:nvSpPr>
        <p:spPr bwMode="white">
          <a:xfrm>
            <a:off x="8338314" y="2400094"/>
            <a:ext cx="466512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C7C150-A5A3-A02C-2AED-0951AE94AD81}"/>
              </a:ext>
            </a:extLst>
          </p:cNvPr>
          <p:cNvSpPr/>
          <p:nvPr/>
        </p:nvSpPr>
        <p:spPr bwMode="white">
          <a:xfrm>
            <a:off x="2863933" y="3439208"/>
            <a:ext cx="714049" cy="25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CA7282-53A4-150A-E064-61CE648906CB}"/>
              </a:ext>
            </a:extLst>
          </p:cNvPr>
          <p:cNvSpPr/>
          <p:nvPr/>
        </p:nvSpPr>
        <p:spPr bwMode="white">
          <a:xfrm>
            <a:off x="6519867" y="3439208"/>
            <a:ext cx="990148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521EE3-1D96-AA09-D5EA-2235A24A3354}"/>
              </a:ext>
            </a:extLst>
          </p:cNvPr>
          <p:cNvSpPr/>
          <p:nvPr/>
        </p:nvSpPr>
        <p:spPr bwMode="white">
          <a:xfrm>
            <a:off x="10385256" y="3439208"/>
            <a:ext cx="733090" cy="25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43B3E7-6E96-F94F-7681-43B7C2CD15C1}"/>
              </a:ext>
            </a:extLst>
          </p:cNvPr>
          <p:cNvSpPr/>
          <p:nvPr/>
        </p:nvSpPr>
        <p:spPr bwMode="white">
          <a:xfrm>
            <a:off x="3206677" y="3963531"/>
            <a:ext cx="1428099" cy="30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C8D614-68BB-592F-0F3C-8CF9A73FF577}"/>
              </a:ext>
            </a:extLst>
          </p:cNvPr>
          <p:cNvSpPr/>
          <p:nvPr/>
        </p:nvSpPr>
        <p:spPr bwMode="white">
          <a:xfrm>
            <a:off x="7186314" y="3963531"/>
            <a:ext cx="714049" cy="25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6742EF-9111-EFBF-7187-3682713EC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6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D77579-1327-1FE0-DA25-79DB897D2AAE}"/>
              </a:ext>
            </a:extLst>
          </p:cNvPr>
          <p:cNvSpPr/>
          <p:nvPr/>
        </p:nvSpPr>
        <p:spPr bwMode="white">
          <a:xfrm>
            <a:off x="1016925" y="2918009"/>
            <a:ext cx="818776" cy="24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B0FF43-93AB-EB6B-9D79-08CAE83D287C}"/>
              </a:ext>
            </a:extLst>
          </p:cNvPr>
          <p:cNvSpPr/>
          <p:nvPr/>
        </p:nvSpPr>
        <p:spPr bwMode="white">
          <a:xfrm>
            <a:off x="3777917" y="2918009"/>
            <a:ext cx="571239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268309-790A-98B1-8EB5-3F5F2803BEE7}"/>
              </a:ext>
            </a:extLst>
          </p:cNvPr>
          <p:cNvSpPr/>
          <p:nvPr/>
        </p:nvSpPr>
        <p:spPr bwMode="white">
          <a:xfrm>
            <a:off x="6348495" y="2908464"/>
            <a:ext cx="828297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665A6C-CAAF-3F87-2EE5-E44ED17B0DCF}"/>
              </a:ext>
            </a:extLst>
          </p:cNvPr>
          <p:cNvSpPr/>
          <p:nvPr/>
        </p:nvSpPr>
        <p:spPr bwMode="white">
          <a:xfrm>
            <a:off x="9109487" y="2918009"/>
            <a:ext cx="580760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763040-31AD-D79D-198F-35E91E74B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09A5C4-AD9A-CF56-CEDA-5C46A3ADC411}"/>
              </a:ext>
            </a:extLst>
          </p:cNvPr>
          <p:cNvSpPr/>
          <p:nvPr/>
        </p:nvSpPr>
        <p:spPr bwMode="white">
          <a:xfrm>
            <a:off x="1473917" y="2685757"/>
            <a:ext cx="666446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C3D231-E546-5285-24AC-FF6C600AE709}"/>
              </a:ext>
            </a:extLst>
          </p:cNvPr>
          <p:cNvSpPr/>
          <p:nvPr/>
        </p:nvSpPr>
        <p:spPr bwMode="white">
          <a:xfrm>
            <a:off x="4891834" y="2695289"/>
            <a:ext cx="990148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CA8535-396F-6FC3-FC24-C7CC928A95D4}"/>
              </a:ext>
            </a:extLst>
          </p:cNvPr>
          <p:cNvSpPr/>
          <p:nvPr/>
        </p:nvSpPr>
        <p:spPr bwMode="white">
          <a:xfrm>
            <a:off x="1473917" y="3219538"/>
            <a:ext cx="656925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4A2E10-3C13-EF3B-E2C5-79673F1C7453}"/>
              </a:ext>
            </a:extLst>
          </p:cNvPr>
          <p:cNvSpPr/>
          <p:nvPr/>
        </p:nvSpPr>
        <p:spPr bwMode="white">
          <a:xfrm>
            <a:off x="5053685" y="3219538"/>
            <a:ext cx="675966" cy="28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F8BF10-9D90-821D-04C9-7F7D8C669B52}"/>
              </a:ext>
            </a:extLst>
          </p:cNvPr>
          <p:cNvSpPr/>
          <p:nvPr/>
        </p:nvSpPr>
        <p:spPr bwMode="white">
          <a:xfrm>
            <a:off x="2464066" y="4168588"/>
            <a:ext cx="7217816" cy="452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2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B22F1C-9744-3D10-360A-0AA0BAF1B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/>
          <a:stretch/>
        </p:blipFill>
        <p:spPr>
          <a:xfrm>
            <a:off x="336000" y="546669"/>
            <a:ext cx="11520000" cy="2882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7359A3-3B6F-D699-9717-05D3C6870EC2}"/>
              </a:ext>
            </a:extLst>
          </p:cNvPr>
          <p:cNvSpPr/>
          <p:nvPr/>
        </p:nvSpPr>
        <p:spPr bwMode="white">
          <a:xfrm>
            <a:off x="2306776" y="2533537"/>
            <a:ext cx="5845036" cy="180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8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