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3AFF10-5DB6-5B70-E6AC-90DC025A2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59" b="24109"/>
          <a:stretch/>
        </p:blipFill>
        <p:spPr>
          <a:xfrm>
            <a:off x="4092974" y="3753745"/>
            <a:ext cx="4059714" cy="570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F650642-B44E-48CA-98E9-665ACBA7F5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310531-0977-FDFD-0CC0-F546E8FED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DAC671-990F-4ADD-D158-E7A3731A9B4D}"/>
              </a:ext>
            </a:extLst>
          </p:cNvPr>
          <p:cNvSpPr/>
          <p:nvPr/>
        </p:nvSpPr>
        <p:spPr bwMode="white">
          <a:xfrm>
            <a:off x="7414809" y="1934265"/>
            <a:ext cx="209454" cy="22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EB1D65-2F73-D1DE-D30B-4DA435195353}"/>
              </a:ext>
            </a:extLst>
          </p:cNvPr>
          <p:cNvSpPr/>
          <p:nvPr/>
        </p:nvSpPr>
        <p:spPr bwMode="white">
          <a:xfrm>
            <a:off x="2502148" y="2506725"/>
            <a:ext cx="1437619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6FB2B1-9C20-00FE-4E3B-6D00C9783598}"/>
              </a:ext>
            </a:extLst>
          </p:cNvPr>
          <p:cNvSpPr/>
          <p:nvPr/>
        </p:nvSpPr>
        <p:spPr bwMode="white">
          <a:xfrm>
            <a:off x="6462743" y="3012398"/>
            <a:ext cx="523636" cy="23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1C9DC9-0331-5383-C0B8-010770C02FF2}"/>
              </a:ext>
            </a:extLst>
          </p:cNvPr>
          <p:cNvSpPr/>
          <p:nvPr/>
        </p:nvSpPr>
        <p:spPr bwMode="white">
          <a:xfrm>
            <a:off x="8871471" y="3537154"/>
            <a:ext cx="218975" cy="21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2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D67CA4-3062-F93A-CE15-78DE43460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3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C19465-9F2E-4E57-9117-419FA3E740F1}"/>
              </a:ext>
            </a:extLst>
          </p:cNvPr>
          <p:cNvSpPr/>
          <p:nvPr/>
        </p:nvSpPr>
        <p:spPr bwMode="white">
          <a:xfrm>
            <a:off x="1911867" y="1056887"/>
            <a:ext cx="618842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4749AA-DD8F-B660-B73D-92C1E2032143}"/>
              </a:ext>
            </a:extLst>
          </p:cNvPr>
          <p:cNvSpPr/>
          <p:nvPr/>
        </p:nvSpPr>
        <p:spPr bwMode="white">
          <a:xfrm>
            <a:off x="4568132" y="1056887"/>
            <a:ext cx="618842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4EF696-7EB8-9D78-38FC-44A9B3F89CAA}"/>
              </a:ext>
            </a:extLst>
          </p:cNvPr>
          <p:cNvSpPr/>
          <p:nvPr/>
        </p:nvSpPr>
        <p:spPr bwMode="white">
          <a:xfrm>
            <a:off x="7529057" y="1056887"/>
            <a:ext cx="1713718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503A9A-FEE6-A7C9-AD47-769BDB995A59}"/>
              </a:ext>
            </a:extLst>
          </p:cNvPr>
          <p:cNvSpPr/>
          <p:nvPr/>
        </p:nvSpPr>
        <p:spPr bwMode="white">
          <a:xfrm>
            <a:off x="10804165" y="1056887"/>
            <a:ext cx="618842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0D70977F-CD39-430E-A69F-BEA4A7A2B01D}"/>
              </a:ext>
            </a:extLst>
          </p:cNvPr>
          <p:cNvSpPr/>
          <p:nvPr/>
        </p:nvSpPr>
        <p:spPr bwMode="white">
          <a:xfrm>
            <a:off x="9475221" y="1478228"/>
            <a:ext cx="1942957" cy="2340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5D4402-63B1-4DAB-93C2-76E5E1A42C2A}"/>
              </a:ext>
            </a:extLst>
          </p:cNvPr>
          <p:cNvSpPr/>
          <p:nvPr/>
        </p:nvSpPr>
        <p:spPr bwMode="white">
          <a:xfrm>
            <a:off x="773822" y="1478228"/>
            <a:ext cx="1942957" cy="2340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3A3EE5C-9A09-44A0-AB70-BB86A31C10D6}"/>
              </a:ext>
            </a:extLst>
          </p:cNvPr>
          <p:cNvSpPr/>
          <p:nvPr/>
        </p:nvSpPr>
        <p:spPr bwMode="white">
          <a:xfrm>
            <a:off x="3475960" y="1478227"/>
            <a:ext cx="1942957" cy="2340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3EC0866-0EB9-4E8C-A01B-0044025C4038}"/>
              </a:ext>
            </a:extLst>
          </p:cNvPr>
          <p:cNvSpPr/>
          <p:nvPr/>
        </p:nvSpPr>
        <p:spPr bwMode="white">
          <a:xfrm>
            <a:off x="6393363" y="1482519"/>
            <a:ext cx="1942957" cy="2340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9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4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CB10C6-279D-6D39-F5DF-316F554D7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2604AF-6570-6DA3-FC4D-CDF2108FA914}"/>
              </a:ext>
            </a:extLst>
          </p:cNvPr>
          <p:cNvSpPr/>
          <p:nvPr/>
        </p:nvSpPr>
        <p:spPr bwMode="white">
          <a:xfrm>
            <a:off x="2416462" y="1474094"/>
            <a:ext cx="4541355" cy="133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A0FE79-1566-BFFF-7AC8-63ED3CD8C8B4}"/>
              </a:ext>
            </a:extLst>
          </p:cNvPr>
          <p:cNvSpPr/>
          <p:nvPr/>
        </p:nvSpPr>
        <p:spPr bwMode="white">
          <a:xfrm>
            <a:off x="2416461" y="4045083"/>
            <a:ext cx="4271209" cy="133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2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F66EA1-3D45-41F2-D9E5-4F22DD271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5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A96148-C955-9B44-A281-52A92E476860}"/>
              </a:ext>
            </a:extLst>
          </p:cNvPr>
          <p:cNvSpPr/>
          <p:nvPr/>
        </p:nvSpPr>
        <p:spPr bwMode="white">
          <a:xfrm>
            <a:off x="2349818" y="2906007"/>
            <a:ext cx="4588864" cy="1603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2023-07-25T08:57:40Z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