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6A3E0D-5D99-A511-1EB4-2BF998093D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8" b="37185"/>
          <a:stretch/>
        </p:blipFill>
        <p:spPr>
          <a:xfrm>
            <a:off x="3341174" y="3779382"/>
            <a:ext cx="5736000" cy="50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C037DD8-10FD-4FA8-8E45-75079DBA0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7" y="2441158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7096D8-E872-C4DB-2D78-977A7EACE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384B5D-853D-28E3-2BB7-638A070EF838}"/>
              </a:ext>
            </a:extLst>
          </p:cNvPr>
          <p:cNvSpPr/>
          <p:nvPr/>
        </p:nvSpPr>
        <p:spPr bwMode="white">
          <a:xfrm>
            <a:off x="6872132" y="1897281"/>
            <a:ext cx="656925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E17575-88D0-1C30-F1B8-2DA19C7ABE2A}"/>
              </a:ext>
            </a:extLst>
          </p:cNvPr>
          <p:cNvSpPr/>
          <p:nvPr/>
        </p:nvSpPr>
        <p:spPr bwMode="white">
          <a:xfrm>
            <a:off x="8566809" y="2460632"/>
            <a:ext cx="209454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CA79422-25B0-475F-A52B-EDECC471A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00695"/>
            <a:ext cx="11520000" cy="317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696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407105-AD31-45A0-B080-8EBD19610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1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E35F42-2BB4-3F51-B261-213E1D7D11C0}"/>
              </a:ext>
            </a:extLst>
          </p:cNvPr>
          <p:cNvSpPr/>
          <p:nvPr/>
        </p:nvSpPr>
        <p:spPr bwMode="white">
          <a:xfrm>
            <a:off x="1064528" y="1475303"/>
            <a:ext cx="618842" cy="26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907339-1725-EA90-145F-2F70E97BFD61}"/>
              </a:ext>
            </a:extLst>
          </p:cNvPr>
          <p:cNvSpPr/>
          <p:nvPr/>
        </p:nvSpPr>
        <p:spPr bwMode="white">
          <a:xfrm>
            <a:off x="7995570" y="1522965"/>
            <a:ext cx="618842" cy="276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4A4877-F722-FC53-7C13-B70262F0E70C}"/>
              </a:ext>
            </a:extLst>
          </p:cNvPr>
          <p:cNvSpPr/>
          <p:nvPr/>
        </p:nvSpPr>
        <p:spPr bwMode="white">
          <a:xfrm>
            <a:off x="2940099" y="1780343"/>
            <a:ext cx="609322" cy="276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5FD1B7-58A5-A400-9A9A-3AA72DE8F523}"/>
              </a:ext>
            </a:extLst>
          </p:cNvPr>
          <p:cNvSpPr/>
          <p:nvPr/>
        </p:nvSpPr>
        <p:spPr bwMode="white">
          <a:xfrm>
            <a:off x="6748363" y="1923330"/>
            <a:ext cx="618842" cy="276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F434E6-ED37-F4BB-85AC-52C6ADF23AE2}"/>
              </a:ext>
            </a:extLst>
          </p:cNvPr>
          <p:cNvSpPr/>
          <p:nvPr/>
        </p:nvSpPr>
        <p:spPr bwMode="white">
          <a:xfrm>
            <a:off x="8462081" y="1980525"/>
            <a:ext cx="242647" cy="257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4F8F61-E077-52EF-BF3D-C4699D53AC56}"/>
              </a:ext>
            </a:extLst>
          </p:cNvPr>
          <p:cNvSpPr/>
          <p:nvPr/>
        </p:nvSpPr>
        <p:spPr bwMode="white">
          <a:xfrm>
            <a:off x="1864264" y="2190240"/>
            <a:ext cx="618842" cy="26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DE1411-3EAA-ED8F-011B-5674063666E0}"/>
              </a:ext>
            </a:extLst>
          </p:cNvPr>
          <p:cNvSpPr/>
          <p:nvPr/>
        </p:nvSpPr>
        <p:spPr bwMode="white">
          <a:xfrm>
            <a:off x="2702082" y="2237903"/>
            <a:ext cx="218975" cy="219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5E8839-47FA-C61D-8C70-1591670262B3}"/>
              </a:ext>
            </a:extLst>
          </p:cNvPr>
          <p:cNvSpPr/>
          <p:nvPr/>
        </p:nvSpPr>
        <p:spPr bwMode="white">
          <a:xfrm>
            <a:off x="3159074" y="2190240"/>
            <a:ext cx="590280" cy="276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C8B82B2B-E209-4CAB-8151-D2C188D4D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51815"/>
            <a:ext cx="11520000" cy="2785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5B83654-33F8-4520-BDC4-58BD406810EB}"/>
              </a:ext>
            </a:extLst>
          </p:cNvPr>
          <p:cNvSpPr/>
          <p:nvPr/>
        </p:nvSpPr>
        <p:spPr bwMode="white">
          <a:xfrm>
            <a:off x="778909" y="3610041"/>
            <a:ext cx="2999008" cy="2410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EE65358-3D8B-47E6-A5F7-FC7663B6A909}"/>
              </a:ext>
            </a:extLst>
          </p:cNvPr>
          <p:cNvSpPr/>
          <p:nvPr/>
        </p:nvSpPr>
        <p:spPr bwMode="white">
          <a:xfrm>
            <a:off x="6481784" y="3610042"/>
            <a:ext cx="2913227" cy="2410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9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D39854-1671-5461-E417-79DDAE1D7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5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D0F2BD-77F4-F059-1237-C904496A2BAA}"/>
              </a:ext>
            </a:extLst>
          </p:cNvPr>
          <p:cNvSpPr/>
          <p:nvPr/>
        </p:nvSpPr>
        <p:spPr bwMode="white">
          <a:xfrm>
            <a:off x="986117" y="3070432"/>
            <a:ext cx="5701553" cy="1062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4FE50C-8598-B46C-B20B-AB32EA54D776}"/>
              </a:ext>
            </a:extLst>
          </p:cNvPr>
          <p:cNvSpPr/>
          <p:nvPr/>
        </p:nvSpPr>
        <p:spPr bwMode="white">
          <a:xfrm>
            <a:off x="7786115" y="3070432"/>
            <a:ext cx="2720520" cy="1062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79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2023-07-25T08:56:32Z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