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C47432-F3B5-E6AC-3C59-F4E591172E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63" b="35550"/>
          <a:stretch/>
        </p:blipFill>
        <p:spPr>
          <a:xfrm>
            <a:off x="3915433" y="3779383"/>
            <a:ext cx="4566227" cy="536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E7F23BB-7A2F-4A4D-9F1C-5F59BD65EA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95" b="59335"/>
          <a:stretch/>
        </p:blipFill>
        <p:spPr>
          <a:xfrm>
            <a:off x="4989797" y="2441158"/>
            <a:ext cx="2212405" cy="63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4C279B-FD64-26F2-EAB2-5AAB61075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7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1FA14E-0ED1-E9C1-49B3-E764A4AF3DE5}"/>
              </a:ext>
            </a:extLst>
          </p:cNvPr>
          <p:cNvSpPr/>
          <p:nvPr/>
        </p:nvSpPr>
        <p:spPr bwMode="white">
          <a:xfrm flipV="1">
            <a:off x="4101619" y="1991543"/>
            <a:ext cx="257057" cy="22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F41B49-0517-9310-7158-02F5308D6192}"/>
              </a:ext>
            </a:extLst>
          </p:cNvPr>
          <p:cNvSpPr/>
          <p:nvPr/>
        </p:nvSpPr>
        <p:spPr bwMode="white">
          <a:xfrm>
            <a:off x="4644297" y="1962919"/>
            <a:ext cx="228495" cy="22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FA41B5-FFCC-AB08-036D-A11E522FC5D9}"/>
              </a:ext>
            </a:extLst>
          </p:cNvPr>
          <p:cNvSpPr/>
          <p:nvPr/>
        </p:nvSpPr>
        <p:spPr bwMode="white">
          <a:xfrm>
            <a:off x="9566479" y="1991543"/>
            <a:ext cx="218975" cy="171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994003-F1C3-FEB5-E1C3-63FD692F776D}"/>
              </a:ext>
            </a:extLst>
          </p:cNvPr>
          <p:cNvSpPr/>
          <p:nvPr/>
        </p:nvSpPr>
        <p:spPr bwMode="white">
          <a:xfrm>
            <a:off x="10090115" y="1962919"/>
            <a:ext cx="228495" cy="22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B2D475-0C79-F3EF-9218-5934D5C17346}"/>
              </a:ext>
            </a:extLst>
          </p:cNvPr>
          <p:cNvSpPr/>
          <p:nvPr/>
        </p:nvSpPr>
        <p:spPr bwMode="white">
          <a:xfrm>
            <a:off x="3025785" y="2640344"/>
            <a:ext cx="218975" cy="171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C4F1E32-651E-DCAE-066D-E97126F28F6D}"/>
              </a:ext>
            </a:extLst>
          </p:cNvPr>
          <p:cNvSpPr/>
          <p:nvPr/>
        </p:nvSpPr>
        <p:spPr bwMode="white">
          <a:xfrm>
            <a:off x="3558942" y="2621262"/>
            <a:ext cx="209454" cy="22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208A561-AD6B-1519-F893-183E8A76CD56}"/>
              </a:ext>
            </a:extLst>
          </p:cNvPr>
          <p:cNvSpPr/>
          <p:nvPr/>
        </p:nvSpPr>
        <p:spPr bwMode="white">
          <a:xfrm>
            <a:off x="8462130" y="2621262"/>
            <a:ext cx="247537" cy="22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1F61143-F013-E1BF-D571-B2F0C5369D3F}"/>
              </a:ext>
            </a:extLst>
          </p:cNvPr>
          <p:cNvSpPr/>
          <p:nvPr/>
        </p:nvSpPr>
        <p:spPr bwMode="white">
          <a:xfrm>
            <a:off x="8947636" y="2621262"/>
            <a:ext cx="352264" cy="22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9B2341-568F-15F5-1BF9-8C51F3246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2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200585-D3DC-3D49-18D7-7B5B8A1D33AD}"/>
              </a:ext>
            </a:extLst>
          </p:cNvPr>
          <p:cNvSpPr/>
          <p:nvPr/>
        </p:nvSpPr>
        <p:spPr bwMode="white">
          <a:xfrm>
            <a:off x="2226049" y="1047229"/>
            <a:ext cx="466512" cy="22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1ACBDC-D0D4-15EC-EF38-806A95F1D181}"/>
              </a:ext>
            </a:extLst>
          </p:cNvPr>
          <p:cNvSpPr/>
          <p:nvPr/>
        </p:nvSpPr>
        <p:spPr bwMode="white">
          <a:xfrm>
            <a:off x="5034644" y="1047229"/>
            <a:ext cx="466512" cy="22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B1CE7D-C208-C8FF-1B5B-14940B67E2BE}"/>
              </a:ext>
            </a:extLst>
          </p:cNvPr>
          <p:cNvSpPr/>
          <p:nvPr/>
        </p:nvSpPr>
        <p:spPr bwMode="white">
          <a:xfrm>
            <a:off x="7681388" y="1047229"/>
            <a:ext cx="628363" cy="22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D758CB-B724-510D-A777-CC822F866C56}"/>
              </a:ext>
            </a:extLst>
          </p:cNvPr>
          <p:cNvSpPr/>
          <p:nvPr/>
        </p:nvSpPr>
        <p:spPr bwMode="white">
          <a:xfrm>
            <a:off x="10185322" y="1047229"/>
            <a:ext cx="456990" cy="22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2D49C7D0-9177-409B-9A80-874D3CC0B8F3}"/>
              </a:ext>
            </a:extLst>
          </p:cNvPr>
          <p:cNvSpPr/>
          <p:nvPr/>
        </p:nvSpPr>
        <p:spPr bwMode="white">
          <a:xfrm>
            <a:off x="684119" y="1550895"/>
            <a:ext cx="2399739" cy="1407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D316B0AE-C9DB-4649-AF75-F5C5C1F3AB78}"/>
              </a:ext>
            </a:extLst>
          </p:cNvPr>
          <p:cNvSpPr/>
          <p:nvPr/>
        </p:nvSpPr>
        <p:spPr bwMode="white">
          <a:xfrm>
            <a:off x="3516966" y="1550895"/>
            <a:ext cx="2399739" cy="1407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AB92C09A-E6CA-4303-81BB-70BA122B4897}"/>
              </a:ext>
            </a:extLst>
          </p:cNvPr>
          <p:cNvSpPr/>
          <p:nvPr/>
        </p:nvSpPr>
        <p:spPr bwMode="white">
          <a:xfrm>
            <a:off x="6349813" y="1561766"/>
            <a:ext cx="2399739" cy="1407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6F3BB4C3-A074-4A72-8672-C5483FBE6C4F}"/>
              </a:ext>
            </a:extLst>
          </p:cNvPr>
          <p:cNvSpPr/>
          <p:nvPr/>
        </p:nvSpPr>
        <p:spPr bwMode="white">
          <a:xfrm>
            <a:off x="9108142" y="1561766"/>
            <a:ext cx="2399739" cy="1407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1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18DFD0-8132-D8A6-1B35-BBC408D56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3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865030-99CA-612F-EAB7-BCEABBC58D7D}"/>
              </a:ext>
            </a:extLst>
          </p:cNvPr>
          <p:cNvSpPr/>
          <p:nvPr/>
        </p:nvSpPr>
        <p:spPr bwMode="white">
          <a:xfrm>
            <a:off x="3908613" y="1419650"/>
            <a:ext cx="1622612" cy="2033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F745F7-EDD6-DE69-EAAF-0C2CCB783FB8}"/>
              </a:ext>
            </a:extLst>
          </p:cNvPr>
          <p:cNvSpPr/>
          <p:nvPr/>
        </p:nvSpPr>
        <p:spPr bwMode="white">
          <a:xfrm>
            <a:off x="8884025" y="1419650"/>
            <a:ext cx="2017058" cy="1431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036627E-A0CF-B88F-8D15-E2B582A6D593}"/>
              </a:ext>
            </a:extLst>
          </p:cNvPr>
          <p:cNvSpPr/>
          <p:nvPr/>
        </p:nvSpPr>
        <p:spPr bwMode="white">
          <a:xfrm>
            <a:off x="3359008" y="3223921"/>
            <a:ext cx="295140" cy="22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1B3D3FA-B23D-61F9-9AFF-F2D866571D7F}"/>
              </a:ext>
            </a:extLst>
          </p:cNvPr>
          <p:cNvSpPr/>
          <p:nvPr/>
        </p:nvSpPr>
        <p:spPr bwMode="white">
          <a:xfrm>
            <a:off x="8376396" y="3223921"/>
            <a:ext cx="285619" cy="22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2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B10114-B484-4215-5B95-E7A6528C9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5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8A9BA1-88E0-C26E-7CC3-B02CA7CD1D4B}"/>
              </a:ext>
            </a:extLst>
          </p:cNvPr>
          <p:cNvSpPr/>
          <p:nvPr/>
        </p:nvSpPr>
        <p:spPr bwMode="white">
          <a:xfrm>
            <a:off x="2321256" y="1102659"/>
            <a:ext cx="4733968" cy="132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2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03497F-3777-9FA3-6BB7-29654D40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1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458963-6EBB-CA00-E637-A724C2CB5475}"/>
              </a:ext>
            </a:extLst>
          </p:cNvPr>
          <p:cNvSpPr/>
          <p:nvPr/>
        </p:nvSpPr>
        <p:spPr bwMode="white">
          <a:xfrm>
            <a:off x="1216859" y="2878963"/>
            <a:ext cx="2637223" cy="154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095CC8-CD55-9FCA-B16F-E55A6FF23E7B}"/>
              </a:ext>
            </a:extLst>
          </p:cNvPr>
          <p:cNvSpPr/>
          <p:nvPr/>
        </p:nvSpPr>
        <p:spPr bwMode="white">
          <a:xfrm>
            <a:off x="5225058" y="2878962"/>
            <a:ext cx="2995578" cy="1693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29B4587-75B0-4CF5-807C-7FE9D38EBE66}"/>
              </a:ext>
            </a:extLst>
          </p:cNvPr>
          <p:cNvSpPr/>
          <p:nvPr/>
        </p:nvSpPr>
        <p:spPr bwMode="white">
          <a:xfrm>
            <a:off x="8220635" y="2807245"/>
            <a:ext cx="3451411" cy="1693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0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2023-07-25T08:58:31Z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