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710E03-EEF3-6738-E7B0-FB222E6C2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01" b="30760"/>
          <a:stretch/>
        </p:blipFill>
        <p:spPr>
          <a:xfrm>
            <a:off x="4431031" y="3740039"/>
            <a:ext cx="3536497" cy="59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79525A4-E2CB-450D-850E-AA3077975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7" y="2441158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6A382A-8B32-487A-7C9D-E93710961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BB1536-5A56-C8BD-CC7B-57FA5B8D939A}"/>
              </a:ext>
            </a:extLst>
          </p:cNvPr>
          <p:cNvSpPr/>
          <p:nvPr/>
        </p:nvSpPr>
        <p:spPr bwMode="white">
          <a:xfrm>
            <a:off x="6824528" y="1896757"/>
            <a:ext cx="371305" cy="22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BE91E6-E764-8D69-7C72-32931B2D73C9}"/>
              </a:ext>
            </a:extLst>
          </p:cNvPr>
          <p:cNvSpPr/>
          <p:nvPr/>
        </p:nvSpPr>
        <p:spPr bwMode="white">
          <a:xfrm>
            <a:off x="9604561" y="1896757"/>
            <a:ext cx="209454" cy="22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E88683-7D83-9F2B-D282-59BAA120340A}"/>
              </a:ext>
            </a:extLst>
          </p:cNvPr>
          <p:cNvSpPr/>
          <p:nvPr/>
        </p:nvSpPr>
        <p:spPr bwMode="white">
          <a:xfrm>
            <a:off x="2168925" y="2459917"/>
            <a:ext cx="533157" cy="22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DE928E-8286-F24E-5875-EB289760A6FA}"/>
              </a:ext>
            </a:extLst>
          </p:cNvPr>
          <p:cNvSpPr/>
          <p:nvPr/>
        </p:nvSpPr>
        <p:spPr bwMode="white">
          <a:xfrm>
            <a:off x="4901355" y="2459917"/>
            <a:ext cx="380826" cy="22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4DF443F-5BCA-3D62-C96C-085A702F1EFF}"/>
              </a:ext>
            </a:extLst>
          </p:cNvPr>
          <p:cNvSpPr/>
          <p:nvPr/>
        </p:nvSpPr>
        <p:spPr bwMode="white">
          <a:xfrm>
            <a:off x="9033322" y="2459917"/>
            <a:ext cx="209454" cy="22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DC1F2CD-703F-52E3-6EFF-A7869F0E2E24}"/>
              </a:ext>
            </a:extLst>
          </p:cNvPr>
          <p:cNvSpPr/>
          <p:nvPr/>
        </p:nvSpPr>
        <p:spPr bwMode="white">
          <a:xfrm>
            <a:off x="6834049" y="3032622"/>
            <a:ext cx="361785" cy="22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17CA8BF-4C17-551F-973D-0478B25A844E}"/>
              </a:ext>
            </a:extLst>
          </p:cNvPr>
          <p:cNvSpPr/>
          <p:nvPr/>
        </p:nvSpPr>
        <p:spPr bwMode="white">
          <a:xfrm>
            <a:off x="9604561" y="3032622"/>
            <a:ext cx="218975" cy="22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3A82F73-FFF1-A76A-C72F-489CDD911D88}"/>
              </a:ext>
            </a:extLst>
          </p:cNvPr>
          <p:cNvSpPr/>
          <p:nvPr/>
        </p:nvSpPr>
        <p:spPr bwMode="white">
          <a:xfrm>
            <a:off x="2168925" y="3586237"/>
            <a:ext cx="533157" cy="23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2B1D76C-6D80-337A-D95D-FB0A377385FF}"/>
              </a:ext>
            </a:extLst>
          </p:cNvPr>
          <p:cNvSpPr/>
          <p:nvPr/>
        </p:nvSpPr>
        <p:spPr bwMode="white">
          <a:xfrm>
            <a:off x="4901355" y="3586237"/>
            <a:ext cx="371305" cy="23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D0C9B45-3814-E40F-CE61-A1AB386E3280}"/>
              </a:ext>
            </a:extLst>
          </p:cNvPr>
          <p:cNvSpPr/>
          <p:nvPr/>
        </p:nvSpPr>
        <p:spPr bwMode="white">
          <a:xfrm>
            <a:off x="9023801" y="3595782"/>
            <a:ext cx="218975" cy="21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3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CE10E6-8713-8CF9-C703-9667D8740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0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F74DF6-67BE-9856-DE42-17ED1CCA92C2}"/>
              </a:ext>
            </a:extLst>
          </p:cNvPr>
          <p:cNvSpPr/>
          <p:nvPr/>
        </p:nvSpPr>
        <p:spPr bwMode="white">
          <a:xfrm>
            <a:off x="2016595" y="1274873"/>
            <a:ext cx="352264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78E732-C889-45C3-DFA1-9FB804B0DADC}"/>
              </a:ext>
            </a:extLst>
          </p:cNvPr>
          <p:cNvSpPr/>
          <p:nvPr/>
        </p:nvSpPr>
        <p:spPr bwMode="white">
          <a:xfrm>
            <a:off x="9004760" y="1274873"/>
            <a:ext cx="342742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A45B63-C03C-D456-5E62-3FE53FF0D950}"/>
              </a:ext>
            </a:extLst>
          </p:cNvPr>
          <p:cNvSpPr/>
          <p:nvPr/>
        </p:nvSpPr>
        <p:spPr bwMode="white">
          <a:xfrm flipV="1">
            <a:off x="5615404" y="1954307"/>
            <a:ext cx="295140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C3AA55-514A-6110-1B01-AD400F5E9A94}"/>
              </a:ext>
            </a:extLst>
          </p:cNvPr>
          <p:cNvSpPr/>
          <p:nvPr/>
        </p:nvSpPr>
        <p:spPr bwMode="white">
          <a:xfrm>
            <a:off x="1864264" y="3171330"/>
            <a:ext cx="1304330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B49AE8-B647-119B-1D74-B926E25C9B3B}"/>
              </a:ext>
            </a:extLst>
          </p:cNvPr>
          <p:cNvSpPr/>
          <p:nvPr/>
        </p:nvSpPr>
        <p:spPr bwMode="white">
          <a:xfrm>
            <a:off x="4558611" y="3171330"/>
            <a:ext cx="1351933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C3BEA8-63A9-0EDD-150D-15AFEB49610E}"/>
              </a:ext>
            </a:extLst>
          </p:cNvPr>
          <p:cNvSpPr/>
          <p:nvPr/>
        </p:nvSpPr>
        <p:spPr bwMode="white">
          <a:xfrm>
            <a:off x="7252958" y="3171330"/>
            <a:ext cx="1161520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89D4D73-F57B-B6D1-E61C-3428359D0A70}"/>
              </a:ext>
            </a:extLst>
          </p:cNvPr>
          <p:cNvSpPr/>
          <p:nvPr/>
        </p:nvSpPr>
        <p:spPr bwMode="white">
          <a:xfrm>
            <a:off x="9956826" y="3171330"/>
            <a:ext cx="1351933" cy="228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5D4A69C4-A0E6-49E5-A43F-15D164670B89}"/>
              </a:ext>
            </a:extLst>
          </p:cNvPr>
          <p:cNvSpPr/>
          <p:nvPr/>
        </p:nvSpPr>
        <p:spPr bwMode="white">
          <a:xfrm flipV="1">
            <a:off x="5615404" y="1230031"/>
            <a:ext cx="295140" cy="273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E662D5A2-4893-4973-B9C6-A841DDCAC51A}"/>
              </a:ext>
            </a:extLst>
          </p:cNvPr>
          <p:cNvSpPr/>
          <p:nvPr/>
        </p:nvSpPr>
        <p:spPr bwMode="white">
          <a:xfrm flipV="1">
            <a:off x="2028363" y="1933897"/>
            <a:ext cx="295140" cy="273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E89D4C41-2434-479C-ADD8-FDD0449EE15F}"/>
              </a:ext>
            </a:extLst>
          </p:cNvPr>
          <p:cNvSpPr/>
          <p:nvPr/>
        </p:nvSpPr>
        <p:spPr bwMode="white">
          <a:xfrm flipV="1">
            <a:off x="8989007" y="1927071"/>
            <a:ext cx="295140" cy="273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92DA3885-C253-497E-90A8-928419014C07}"/>
              </a:ext>
            </a:extLst>
          </p:cNvPr>
          <p:cNvSpPr/>
          <p:nvPr/>
        </p:nvSpPr>
        <p:spPr bwMode="white">
          <a:xfrm>
            <a:off x="492664" y="3718177"/>
            <a:ext cx="2250536" cy="134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0BD36022-D6CF-4F16-8113-DF3BCA934F53}"/>
              </a:ext>
            </a:extLst>
          </p:cNvPr>
          <p:cNvSpPr/>
          <p:nvPr/>
        </p:nvSpPr>
        <p:spPr bwMode="white">
          <a:xfrm>
            <a:off x="3364868" y="3640115"/>
            <a:ext cx="2250536" cy="134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7D5C096D-8E30-4D0E-8911-9AC7BD5627D5}"/>
              </a:ext>
            </a:extLst>
          </p:cNvPr>
          <p:cNvSpPr/>
          <p:nvPr/>
        </p:nvSpPr>
        <p:spPr bwMode="white">
          <a:xfrm>
            <a:off x="6225260" y="3640115"/>
            <a:ext cx="2250536" cy="134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7142FA15-B25A-461F-9100-64AD612E0863}"/>
              </a:ext>
            </a:extLst>
          </p:cNvPr>
          <p:cNvSpPr/>
          <p:nvPr/>
        </p:nvSpPr>
        <p:spPr bwMode="white">
          <a:xfrm>
            <a:off x="8735378" y="3660997"/>
            <a:ext cx="2250536" cy="134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8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A3D9DE-350A-BF79-9AD6-9F4E9AA4E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6"/>
          <a:stretch/>
        </p:blipFill>
        <p:spPr>
          <a:xfrm>
            <a:off x="404824" y="475129"/>
            <a:ext cx="11520000" cy="2856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EA7701-1961-07DC-124A-A3FE77FE6964}"/>
              </a:ext>
            </a:extLst>
          </p:cNvPr>
          <p:cNvSpPr/>
          <p:nvPr/>
        </p:nvSpPr>
        <p:spPr bwMode="white">
          <a:xfrm>
            <a:off x="2070939" y="1207728"/>
            <a:ext cx="4885673" cy="189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3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A5A9A7-5703-A9A9-A80B-78FFAF2C5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6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7FD951-EA33-9358-5838-AA601104AFE5}"/>
              </a:ext>
            </a:extLst>
          </p:cNvPr>
          <p:cNvSpPr/>
          <p:nvPr/>
        </p:nvSpPr>
        <p:spPr bwMode="white">
          <a:xfrm>
            <a:off x="1801905" y="2503026"/>
            <a:ext cx="5836023" cy="1441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6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2023-07-25T08:58:03Z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