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76C548-1B83-6EFD-86A1-54F8A770C3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r="62729" b="33301"/>
          <a:stretch/>
        </p:blipFill>
        <p:spPr>
          <a:xfrm>
            <a:off x="4051594" y="3779382"/>
            <a:ext cx="4293667" cy="49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0F96E57-2691-4A7D-A3C7-FB1AA35A1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95" b="59335"/>
          <a:stretch/>
        </p:blipFill>
        <p:spPr>
          <a:xfrm>
            <a:off x="4989797" y="2441158"/>
            <a:ext cx="2212405" cy="637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0D8AC3-86DF-8FF9-24E8-23263A037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58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954C5D-68BC-B8F9-29D9-A4190D9A6367}"/>
              </a:ext>
            </a:extLst>
          </p:cNvPr>
          <p:cNvSpPr/>
          <p:nvPr/>
        </p:nvSpPr>
        <p:spPr bwMode="white">
          <a:xfrm>
            <a:off x="1873785" y="1876207"/>
            <a:ext cx="1351933" cy="22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687B24B-3AC8-C233-0C81-6FD2626F9E58}"/>
              </a:ext>
            </a:extLst>
          </p:cNvPr>
          <p:cNvSpPr/>
          <p:nvPr/>
        </p:nvSpPr>
        <p:spPr bwMode="white">
          <a:xfrm>
            <a:off x="4568132" y="1876207"/>
            <a:ext cx="1513785" cy="22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CA78E9-D576-66D8-16AF-E8A65B390031}"/>
              </a:ext>
            </a:extLst>
          </p:cNvPr>
          <p:cNvSpPr/>
          <p:nvPr/>
        </p:nvSpPr>
        <p:spPr bwMode="white">
          <a:xfrm>
            <a:off x="7262479" y="1876207"/>
            <a:ext cx="1494743" cy="22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53C5C9-6BAC-3517-2FEC-C856FC91DC3A}"/>
              </a:ext>
            </a:extLst>
          </p:cNvPr>
          <p:cNvSpPr/>
          <p:nvPr/>
        </p:nvSpPr>
        <p:spPr bwMode="white">
          <a:xfrm>
            <a:off x="9956826" y="1876207"/>
            <a:ext cx="1504264" cy="22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49FDB5-7ADD-5CF7-5295-81FC20DF752B}"/>
              </a:ext>
            </a:extLst>
          </p:cNvPr>
          <p:cNvSpPr/>
          <p:nvPr/>
        </p:nvSpPr>
        <p:spPr bwMode="white">
          <a:xfrm>
            <a:off x="1711933" y="2524648"/>
            <a:ext cx="361785" cy="4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F050382-0FAF-D08F-3D5F-A2C1B260DF2B}"/>
              </a:ext>
            </a:extLst>
          </p:cNvPr>
          <p:cNvSpPr/>
          <p:nvPr/>
        </p:nvSpPr>
        <p:spPr bwMode="white">
          <a:xfrm>
            <a:off x="4415801" y="2429289"/>
            <a:ext cx="342743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BDFE597-E320-A8C1-6415-9BE50701ABAE}"/>
              </a:ext>
            </a:extLst>
          </p:cNvPr>
          <p:cNvSpPr/>
          <p:nvPr/>
        </p:nvSpPr>
        <p:spPr bwMode="white">
          <a:xfrm>
            <a:off x="7110148" y="2429289"/>
            <a:ext cx="342743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30F035A-6EDD-FFC4-DADC-873B6C213510}"/>
              </a:ext>
            </a:extLst>
          </p:cNvPr>
          <p:cNvSpPr/>
          <p:nvPr/>
        </p:nvSpPr>
        <p:spPr bwMode="white">
          <a:xfrm>
            <a:off x="9804495" y="2429289"/>
            <a:ext cx="342743" cy="27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37E7C77A-6F11-4561-9003-74A5298B4ADC}"/>
              </a:ext>
            </a:extLst>
          </p:cNvPr>
          <p:cNvSpPr/>
          <p:nvPr/>
        </p:nvSpPr>
        <p:spPr bwMode="white">
          <a:xfrm>
            <a:off x="749236" y="2931311"/>
            <a:ext cx="1823635" cy="1386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D00347F8-9107-4459-B31F-73D81F299F39}"/>
              </a:ext>
            </a:extLst>
          </p:cNvPr>
          <p:cNvSpPr/>
          <p:nvPr/>
        </p:nvSpPr>
        <p:spPr bwMode="white">
          <a:xfrm>
            <a:off x="3582083" y="2859595"/>
            <a:ext cx="1913282" cy="218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260FF57C-09FA-4977-A8E5-8DD257CD1794}"/>
              </a:ext>
            </a:extLst>
          </p:cNvPr>
          <p:cNvSpPr/>
          <p:nvPr/>
        </p:nvSpPr>
        <p:spPr bwMode="white">
          <a:xfrm>
            <a:off x="6081917" y="2931311"/>
            <a:ext cx="1913282" cy="218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690B977F-A661-41FD-9A6D-00CEA5023AC9}"/>
              </a:ext>
            </a:extLst>
          </p:cNvPr>
          <p:cNvSpPr/>
          <p:nvPr/>
        </p:nvSpPr>
        <p:spPr bwMode="white">
          <a:xfrm>
            <a:off x="8948320" y="2874668"/>
            <a:ext cx="1913282" cy="218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A04AA7-12E7-F576-99AA-27F854E7D8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3"/>
          <a:stretch/>
        </p:blipFill>
        <p:spPr>
          <a:xfrm>
            <a:off x="336000" y="510988"/>
            <a:ext cx="11520000" cy="3304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62325D2-191A-FCE5-D37C-1AD66A7390CB}"/>
              </a:ext>
            </a:extLst>
          </p:cNvPr>
          <p:cNvSpPr/>
          <p:nvPr/>
        </p:nvSpPr>
        <p:spPr bwMode="white">
          <a:xfrm>
            <a:off x="3902541" y="1535498"/>
            <a:ext cx="1524000" cy="1942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9C9AEDA-6E5C-414A-D0F4-FBD393C248A8}"/>
              </a:ext>
            </a:extLst>
          </p:cNvPr>
          <p:cNvSpPr/>
          <p:nvPr/>
        </p:nvSpPr>
        <p:spPr bwMode="white">
          <a:xfrm>
            <a:off x="8904847" y="1535498"/>
            <a:ext cx="1631577" cy="1234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59A22DF-7CF7-7ECE-2FD7-3538814DD3DF}"/>
              </a:ext>
            </a:extLst>
          </p:cNvPr>
          <p:cNvSpPr/>
          <p:nvPr/>
        </p:nvSpPr>
        <p:spPr bwMode="white">
          <a:xfrm>
            <a:off x="3325487" y="3347698"/>
            <a:ext cx="285619" cy="219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34A3444-B9B4-3112-A75C-1C0549C1AAD2}"/>
              </a:ext>
            </a:extLst>
          </p:cNvPr>
          <p:cNvSpPr/>
          <p:nvPr/>
        </p:nvSpPr>
        <p:spPr bwMode="white">
          <a:xfrm>
            <a:off x="8333355" y="3347698"/>
            <a:ext cx="285619" cy="219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82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053400-E90E-A830-E48C-B0C649FE0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AE3A6D-CFEC-F2CA-AD6C-A5794BE1878C}"/>
              </a:ext>
            </a:extLst>
          </p:cNvPr>
          <p:cNvSpPr/>
          <p:nvPr/>
        </p:nvSpPr>
        <p:spPr bwMode="white">
          <a:xfrm>
            <a:off x="2330776" y="1715388"/>
            <a:ext cx="4865057" cy="189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80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41B6D7-6B9C-CC97-89D4-568B42E30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8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0E7F1A-932C-38C5-6910-D3E2778D0BCE}"/>
              </a:ext>
            </a:extLst>
          </p:cNvPr>
          <p:cNvSpPr/>
          <p:nvPr/>
        </p:nvSpPr>
        <p:spPr bwMode="white">
          <a:xfrm>
            <a:off x="2330776" y="2626031"/>
            <a:ext cx="5549200" cy="1470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2023-07-25T08:59:51Z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