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5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EDDE7D3-B633-19E4-686D-3457564519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12" b="27939"/>
          <a:stretch/>
        </p:blipFill>
        <p:spPr>
          <a:xfrm>
            <a:off x="4224161" y="3762290"/>
            <a:ext cx="3915438" cy="6285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1D6E7BC8-E9AA-49F3-947D-BCAD0C0152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95" b="59335"/>
          <a:stretch/>
        </p:blipFill>
        <p:spPr>
          <a:xfrm>
            <a:off x="4989797" y="2441158"/>
            <a:ext cx="2212405" cy="6374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B6CF322-A245-82B9-5D36-4C2F15751D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582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3A48A40-FC9A-86E7-D003-BCCDF1B1E442}"/>
              </a:ext>
            </a:extLst>
          </p:cNvPr>
          <p:cNvSpPr/>
          <p:nvPr/>
        </p:nvSpPr>
        <p:spPr bwMode="white">
          <a:xfrm>
            <a:off x="6053355" y="1924355"/>
            <a:ext cx="361785" cy="2384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AC38384-AA9E-F99F-1EAC-1C3B984D2198}"/>
              </a:ext>
            </a:extLst>
          </p:cNvPr>
          <p:cNvSpPr/>
          <p:nvPr/>
        </p:nvSpPr>
        <p:spPr bwMode="white">
          <a:xfrm>
            <a:off x="10337652" y="1905278"/>
            <a:ext cx="352264" cy="295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408DD11-5CA5-88B6-29F2-EC8F21419D4F}"/>
              </a:ext>
            </a:extLst>
          </p:cNvPr>
          <p:cNvSpPr/>
          <p:nvPr/>
        </p:nvSpPr>
        <p:spPr bwMode="white">
          <a:xfrm>
            <a:off x="2102280" y="2572991"/>
            <a:ext cx="361785" cy="476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3645A40-98EE-FA41-655B-E6C1A0D1E370}"/>
              </a:ext>
            </a:extLst>
          </p:cNvPr>
          <p:cNvSpPr/>
          <p:nvPr/>
        </p:nvSpPr>
        <p:spPr bwMode="white">
          <a:xfrm>
            <a:off x="5996231" y="3107161"/>
            <a:ext cx="361785" cy="228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FCB110A-2246-9AD0-7A30-7D008BC536B8}"/>
              </a:ext>
            </a:extLst>
          </p:cNvPr>
          <p:cNvSpPr/>
          <p:nvPr/>
        </p:nvSpPr>
        <p:spPr bwMode="white">
          <a:xfrm>
            <a:off x="7405289" y="3107161"/>
            <a:ext cx="361785" cy="228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500269B-BC01-F48C-5AF4-FE5717C70021}"/>
              </a:ext>
            </a:extLst>
          </p:cNvPr>
          <p:cNvSpPr/>
          <p:nvPr/>
        </p:nvSpPr>
        <p:spPr bwMode="white">
          <a:xfrm>
            <a:off x="9756892" y="3097622"/>
            <a:ext cx="342743" cy="276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1A36AA0-8059-9A54-4E1E-3665142D9C72}"/>
              </a:ext>
            </a:extLst>
          </p:cNvPr>
          <p:cNvSpPr/>
          <p:nvPr/>
        </p:nvSpPr>
        <p:spPr bwMode="white">
          <a:xfrm>
            <a:off x="3035305" y="3727180"/>
            <a:ext cx="209454" cy="228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B12F70B-8B28-A50A-65C0-C19954010A4E}"/>
              </a:ext>
            </a:extLst>
          </p:cNvPr>
          <p:cNvSpPr/>
          <p:nvPr/>
        </p:nvSpPr>
        <p:spPr bwMode="white">
          <a:xfrm>
            <a:off x="6872132" y="3727180"/>
            <a:ext cx="342742" cy="228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709D76E3-8E6A-4C2B-996D-A210985EA75E}"/>
              </a:ext>
            </a:extLst>
          </p:cNvPr>
          <p:cNvSpPr/>
          <p:nvPr/>
        </p:nvSpPr>
        <p:spPr bwMode="white">
          <a:xfrm>
            <a:off x="6705521" y="3097622"/>
            <a:ext cx="342743" cy="228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0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79CEEC5-F3AE-7927-1567-B8B50F5612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64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81F671D-FD6E-DC3C-42FF-84CAC62F3159}"/>
              </a:ext>
            </a:extLst>
          </p:cNvPr>
          <p:cNvSpPr/>
          <p:nvPr/>
        </p:nvSpPr>
        <p:spPr bwMode="white">
          <a:xfrm>
            <a:off x="1864264" y="1141521"/>
            <a:ext cx="1494743" cy="228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BDB667E-1A50-FD4E-57EE-1639C54AC729}"/>
              </a:ext>
            </a:extLst>
          </p:cNvPr>
          <p:cNvSpPr/>
          <p:nvPr/>
        </p:nvSpPr>
        <p:spPr bwMode="white">
          <a:xfrm>
            <a:off x="4634776" y="1141521"/>
            <a:ext cx="1351933" cy="228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EC0B332-5DF2-A0DF-AFCF-A8D5C2F0FB41}"/>
              </a:ext>
            </a:extLst>
          </p:cNvPr>
          <p:cNvSpPr/>
          <p:nvPr/>
        </p:nvSpPr>
        <p:spPr bwMode="white">
          <a:xfrm>
            <a:off x="7329123" y="1141521"/>
            <a:ext cx="1504264" cy="228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151A5CD-8922-F3A4-BCCA-1B6BDCCD7377}"/>
              </a:ext>
            </a:extLst>
          </p:cNvPr>
          <p:cNvSpPr/>
          <p:nvPr/>
        </p:nvSpPr>
        <p:spPr bwMode="white">
          <a:xfrm>
            <a:off x="10109157" y="1141521"/>
            <a:ext cx="1351933" cy="228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>
            <a:extLst>
              <a:ext uri="{FF2B5EF4-FFF2-40B4-BE49-F238E27FC236}">
                <a16:creationId xmlns:a16="http://schemas.microsoft.com/office/drawing/2014/main" id="{8E68726C-D3A9-428C-A453-4C698FCB6783}"/>
              </a:ext>
            </a:extLst>
          </p:cNvPr>
          <p:cNvSpPr/>
          <p:nvPr/>
        </p:nvSpPr>
        <p:spPr bwMode="white">
          <a:xfrm>
            <a:off x="842287" y="1643545"/>
            <a:ext cx="1784372" cy="2080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2" name="矩形 31">
            <a:extLst>
              <a:ext uri="{FF2B5EF4-FFF2-40B4-BE49-F238E27FC236}">
                <a16:creationId xmlns:a16="http://schemas.microsoft.com/office/drawing/2014/main" id="{82778AFA-9E5B-4453-A555-1B9F1B01C46E}"/>
              </a:ext>
            </a:extLst>
          </p:cNvPr>
          <p:cNvSpPr/>
          <p:nvPr/>
        </p:nvSpPr>
        <p:spPr bwMode="white">
          <a:xfrm>
            <a:off x="3526370" y="1506901"/>
            <a:ext cx="1784372" cy="2080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3" name="矩形 32">
            <a:extLst>
              <a:ext uri="{FF2B5EF4-FFF2-40B4-BE49-F238E27FC236}">
                <a16:creationId xmlns:a16="http://schemas.microsoft.com/office/drawing/2014/main" id="{67A5E834-3094-4E1B-A548-8EA195D0C3FE}"/>
              </a:ext>
            </a:extLst>
          </p:cNvPr>
          <p:cNvSpPr/>
          <p:nvPr/>
        </p:nvSpPr>
        <p:spPr bwMode="white">
          <a:xfrm>
            <a:off x="6314835" y="1569654"/>
            <a:ext cx="1784372" cy="2080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4" name="矩形 33">
            <a:extLst>
              <a:ext uri="{FF2B5EF4-FFF2-40B4-BE49-F238E27FC236}">
                <a16:creationId xmlns:a16="http://schemas.microsoft.com/office/drawing/2014/main" id="{B30D7482-335F-45FD-A094-6C8E2833659A}"/>
              </a:ext>
            </a:extLst>
          </p:cNvPr>
          <p:cNvSpPr/>
          <p:nvPr/>
        </p:nvSpPr>
        <p:spPr bwMode="white">
          <a:xfrm>
            <a:off x="9097417" y="1569654"/>
            <a:ext cx="1784372" cy="2080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21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99D4B37-9D83-C0D8-46F7-E69341C92B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181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CC4B7E8-525E-B603-EBE4-995E7198D09B}"/>
              </a:ext>
            </a:extLst>
          </p:cNvPr>
          <p:cNvSpPr/>
          <p:nvPr/>
        </p:nvSpPr>
        <p:spPr bwMode="white">
          <a:xfrm>
            <a:off x="2321256" y="1666507"/>
            <a:ext cx="5047732" cy="1762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62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EE46ECE-5BFA-102F-4F74-9E2B68C20C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527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B2502DC-D1E5-072F-53D6-7329BC2520DD}"/>
              </a:ext>
            </a:extLst>
          </p:cNvPr>
          <p:cNvSpPr/>
          <p:nvPr/>
        </p:nvSpPr>
        <p:spPr bwMode="white">
          <a:xfrm>
            <a:off x="1169255" y="2181772"/>
            <a:ext cx="4612979" cy="1807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E3E6755-25D5-ABA9-463E-D595B2D45ADC}"/>
              </a:ext>
            </a:extLst>
          </p:cNvPr>
          <p:cNvSpPr/>
          <p:nvPr/>
        </p:nvSpPr>
        <p:spPr bwMode="white">
          <a:xfrm>
            <a:off x="6843570" y="2181772"/>
            <a:ext cx="4612979" cy="1144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760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g_16777215">
            <a:extLst>
              <a:ext uri="{FF2B5EF4-FFF2-40B4-BE49-F238E27FC236}">
                <a16:creationId xmlns:a16="http://schemas.microsoft.com/office/drawing/2014/main" id="{DB99E03F-F7BB-43E9-85D3-107E670C1E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450932"/>
            <a:ext cx="11520000" cy="18771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F7678B1-60D3-4737-8849-64D42D008772}"/>
              </a:ext>
            </a:extLst>
          </p:cNvPr>
          <p:cNvSpPr/>
          <p:nvPr/>
        </p:nvSpPr>
        <p:spPr bwMode="white">
          <a:xfrm>
            <a:off x="1126214" y="1985029"/>
            <a:ext cx="533157" cy="228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0FA2013-DE4F-4D11-A790-0A6032DD936E}"/>
              </a:ext>
            </a:extLst>
          </p:cNvPr>
          <p:cNvSpPr/>
          <p:nvPr/>
        </p:nvSpPr>
        <p:spPr bwMode="white">
          <a:xfrm>
            <a:off x="7143272" y="1985029"/>
            <a:ext cx="361785" cy="228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965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8</cp:revision>
  <dcterms:created xsi:type="dcterms:W3CDTF">2023-07-20T00:26:43Z</dcterms:created>
  <dcterms:modified xsi:type="dcterms:W3CDTF">2023-07-25T08:54:35Z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