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>
            <a:extLst>
              <a:ext uri="{FF2B5EF4-FFF2-40B4-BE49-F238E27FC236}">
                <a16:creationId xmlns:a16="http://schemas.microsoft.com/office/drawing/2014/main" id="{B1ACF7EB-0992-47B5-8FC9-4D10154F96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6" t="49091" r="33789" b="14310"/>
          <a:stretch/>
        </p:blipFill>
        <p:spPr>
          <a:xfrm>
            <a:off x="4025863" y="3779382"/>
            <a:ext cx="4294094" cy="573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7C37DF87-CBBF-4C45-B503-DF2491363B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95" b="59335"/>
          <a:stretch/>
        </p:blipFill>
        <p:spPr>
          <a:xfrm>
            <a:off x="4989797" y="2441158"/>
            <a:ext cx="2212405" cy="637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E50156-5E88-F97A-D442-663DF5716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3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4999D4-78B8-5D37-5C8E-E72CBB1F59A0}"/>
              </a:ext>
            </a:extLst>
          </p:cNvPr>
          <p:cNvSpPr/>
          <p:nvPr/>
        </p:nvSpPr>
        <p:spPr bwMode="white">
          <a:xfrm>
            <a:off x="2168925" y="1807733"/>
            <a:ext cx="218975" cy="238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8C1BB4-0F7A-20CE-0D7B-D4E8E30566E6}"/>
              </a:ext>
            </a:extLst>
          </p:cNvPr>
          <p:cNvSpPr/>
          <p:nvPr/>
        </p:nvSpPr>
        <p:spPr bwMode="white">
          <a:xfrm>
            <a:off x="4815669" y="1817257"/>
            <a:ext cx="218975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7BC0D5-B983-907A-F197-479E1D1A840B}"/>
              </a:ext>
            </a:extLst>
          </p:cNvPr>
          <p:cNvSpPr/>
          <p:nvPr/>
        </p:nvSpPr>
        <p:spPr bwMode="white">
          <a:xfrm>
            <a:off x="7471933" y="1807733"/>
            <a:ext cx="218975" cy="238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A7E6C0-7D4D-2260-BD81-52A517D14F57}"/>
              </a:ext>
            </a:extLst>
          </p:cNvPr>
          <p:cNvSpPr/>
          <p:nvPr/>
        </p:nvSpPr>
        <p:spPr bwMode="white">
          <a:xfrm>
            <a:off x="10128198" y="1807733"/>
            <a:ext cx="218975" cy="238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D507BE-5D92-87E0-7994-26BD9115D4DB}"/>
              </a:ext>
            </a:extLst>
          </p:cNvPr>
          <p:cNvSpPr/>
          <p:nvPr/>
        </p:nvSpPr>
        <p:spPr bwMode="white">
          <a:xfrm>
            <a:off x="2178446" y="2331584"/>
            <a:ext cx="209454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DC71EE3-7CD9-7A4F-FDDC-A1055312CB60}"/>
              </a:ext>
            </a:extLst>
          </p:cNvPr>
          <p:cNvSpPr/>
          <p:nvPr/>
        </p:nvSpPr>
        <p:spPr bwMode="white">
          <a:xfrm>
            <a:off x="4825190" y="2331584"/>
            <a:ext cx="218975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A05E3FF-F1D8-8376-850B-CED8A762569F}"/>
              </a:ext>
            </a:extLst>
          </p:cNvPr>
          <p:cNvSpPr/>
          <p:nvPr/>
        </p:nvSpPr>
        <p:spPr bwMode="white">
          <a:xfrm>
            <a:off x="7481454" y="2331584"/>
            <a:ext cx="209454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09E5449-466B-763A-B537-19D7C1F6CA66}"/>
              </a:ext>
            </a:extLst>
          </p:cNvPr>
          <p:cNvSpPr/>
          <p:nvPr/>
        </p:nvSpPr>
        <p:spPr bwMode="white">
          <a:xfrm>
            <a:off x="10128198" y="2331584"/>
            <a:ext cx="218975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F7BB399-C79B-1D1B-C796-968EC5A3EC01}"/>
              </a:ext>
            </a:extLst>
          </p:cNvPr>
          <p:cNvSpPr/>
          <p:nvPr/>
        </p:nvSpPr>
        <p:spPr bwMode="white">
          <a:xfrm>
            <a:off x="1778578" y="3417384"/>
            <a:ext cx="218975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9405D6A-C695-647C-481F-16151870BC26}"/>
              </a:ext>
            </a:extLst>
          </p:cNvPr>
          <p:cNvSpPr/>
          <p:nvPr/>
        </p:nvSpPr>
        <p:spPr bwMode="white">
          <a:xfrm>
            <a:off x="5367867" y="3417384"/>
            <a:ext cx="209454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A69E5E5-431F-D15D-49D0-FE36D3B2F46E}"/>
              </a:ext>
            </a:extLst>
          </p:cNvPr>
          <p:cNvSpPr/>
          <p:nvPr/>
        </p:nvSpPr>
        <p:spPr bwMode="white">
          <a:xfrm>
            <a:off x="8957157" y="3417384"/>
            <a:ext cx="209454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13425DE-09D0-34DE-5056-6AC01EB3F713}"/>
              </a:ext>
            </a:extLst>
          </p:cNvPr>
          <p:cNvSpPr/>
          <p:nvPr/>
        </p:nvSpPr>
        <p:spPr bwMode="white">
          <a:xfrm>
            <a:off x="1778578" y="3941234"/>
            <a:ext cx="228495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90B689E-CA82-7AAD-EF6F-A980AE1C0492}"/>
              </a:ext>
            </a:extLst>
          </p:cNvPr>
          <p:cNvSpPr/>
          <p:nvPr/>
        </p:nvSpPr>
        <p:spPr bwMode="white">
          <a:xfrm>
            <a:off x="5358347" y="3941234"/>
            <a:ext cx="218975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B3E0DF7-8170-6FB7-6289-B00D86AFAAB3}"/>
              </a:ext>
            </a:extLst>
          </p:cNvPr>
          <p:cNvSpPr/>
          <p:nvPr/>
        </p:nvSpPr>
        <p:spPr bwMode="white">
          <a:xfrm>
            <a:off x="8947636" y="3941234"/>
            <a:ext cx="218975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7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252C59-6F54-6009-FAC0-E9BFADA53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2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18B8BE-FB61-76D1-978F-C076115EC5AD}"/>
              </a:ext>
            </a:extLst>
          </p:cNvPr>
          <p:cNvSpPr/>
          <p:nvPr/>
        </p:nvSpPr>
        <p:spPr bwMode="white">
          <a:xfrm>
            <a:off x="1911867" y="1084690"/>
            <a:ext cx="456991" cy="22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87B864-52BF-C8AB-ADCC-395CA5492FAC}"/>
              </a:ext>
            </a:extLst>
          </p:cNvPr>
          <p:cNvSpPr/>
          <p:nvPr/>
        </p:nvSpPr>
        <p:spPr bwMode="white">
          <a:xfrm>
            <a:off x="4568132" y="1084690"/>
            <a:ext cx="456991" cy="22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AAD0B3-9EBF-D22D-0948-9F9CB77575F3}"/>
              </a:ext>
            </a:extLst>
          </p:cNvPr>
          <p:cNvSpPr/>
          <p:nvPr/>
        </p:nvSpPr>
        <p:spPr bwMode="white">
          <a:xfrm>
            <a:off x="7214876" y="1084690"/>
            <a:ext cx="1399537" cy="22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64B4D4-873F-8350-F918-27992A1D73F6}"/>
              </a:ext>
            </a:extLst>
          </p:cNvPr>
          <p:cNvSpPr/>
          <p:nvPr/>
        </p:nvSpPr>
        <p:spPr bwMode="white">
          <a:xfrm>
            <a:off x="10023471" y="1084690"/>
            <a:ext cx="1409058" cy="22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06A850-5173-C327-FBDB-A7458D0395AA}"/>
              </a:ext>
            </a:extLst>
          </p:cNvPr>
          <p:cNvSpPr/>
          <p:nvPr/>
        </p:nvSpPr>
        <p:spPr bwMode="white">
          <a:xfrm>
            <a:off x="582706" y="1609137"/>
            <a:ext cx="1927411" cy="1591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6457698-E8E8-DA64-069F-1358E4BDC69A}"/>
              </a:ext>
            </a:extLst>
          </p:cNvPr>
          <p:cNvSpPr/>
          <p:nvPr/>
        </p:nvSpPr>
        <p:spPr bwMode="white">
          <a:xfrm>
            <a:off x="3415553" y="1609137"/>
            <a:ext cx="1927411" cy="1295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B2780BD-01AC-C939-28A6-9EBF814C8A4D}"/>
              </a:ext>
            </a:extLst>
          </p:cNvPr>
          <p:cNvSpPr/>
          <p:nvPr/>
        </p:nvSpPr>
        <p:spPr bwMode="white">
          <a:xfrm>
            <a:off x="6096000" y="1609137"/>
            <a:ext cx="2008094" cy="1295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E9CA312-0559-7CB9-1E35-0F25B68233CC}"/>
              </a:ext>
            </a:extLst>
          </p:cNvPr>
          <p:cNvSpPr/>
          <p:nvPr/>
        </p:nvSpPr>
        <p:spPr bwMode="white">
          <a:xfrm>
            <a:off x="8991600" y="1599602"/>
            <a:ext cx="2008094" cy="1295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9BFB3E-17E7-3161-700E-4E4C283D5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7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87D9DD-29CE-324B-EFDE-E34ABB701F5E}"/>
              </a:ext>
            </a:extLst>
          </p:cNvPr>
          <p:cNvSpPr/>
          <p:nvPr/>
        </p:nvSpPr>
        <p:spPr bwMode="white">
          <a:xfrm>
            <a:off x="1150214" y="3102894"/>
            <a:ext cx="2480492" cy="1209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1A6DF7-F997-DDC6-4F97-B6888EA3106E}"/>
              </a:ext>
            </a:extLst>
          </p:cNvPr>
          <p:cNvSpPr/>
          <p:nvPr/>
        </p:nvSpPr>
        <p:spPr bwMode="white">
          <a:xfrm>
            <a:off x="6862611" y="3102895"/>
            <a:ext cx="3779702" cy="120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3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B1F544-0464-6E64-A33B-39117F967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7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8049D3-BD97-7173-F61E-109592EFD065}"/>
              </a:ext>
            </a:extLst>
          </p:cNvPr>
          <p:cNvSpPr/>
          <p:nvPr/>
        </p:nvSpPr>
        <p:spPr bwMode="white">
          <a:xfrm>
            <a:off x="968188" y="3026704"/>
            <a:ext cx="10282518" cy="1957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4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2023-07-25T08:55:34Z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