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EDD649DF-9D2F-43EF-A995-8C3732A8D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t="54369" r="35745" b="11533"/>
          <a:stretch/>
        </p:blipFill>
        <p:spPr>
          <a:xfrm>
            <a:off x="4260745" y="3829872"/>
            <a:ext cx="3670510" cy="511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2049C5E-C285-4D66-B1D3-0ECFE4B4AA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56" b="58078"/>
          <a:stretch/>
        </p:blipFill>
        <p:spPr>
          <a:xfrm>
            <a:off x="4362538" y="2433772"/>
            <a:ext cx="3484016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AF7AA2-E5F5-7D5B-F7B7-065D21ADE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/>
          <a:stretch/>
        </p:blipFill>
        <p:spPr>
          <a:xfrm>
            <a:off x="360000" y="1138518"/>
            <a:ext cx="11520000" cy="3429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F1FF9A-E7A7-7B38-258D-13A5AA7C0B67}"/>
              </a:ext>
            </a:extLst>
          </p:cNvPr>
          <p:cNvSpPr/>
          <p:nvPr/>
        </p:nvSpPr>
        <p:spPr bwMode="white">
          <a:xfrm>
            <a:off x="3911206" y="3654403"/>
            <a:ext cx="352264" cy="295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03324B-F119-0680-8789-9F1780BAB70B}"/>
              </a:ext>
            </a:extLst>
          </p:cNvPr>
          <p:cNvSpPr/>
          <p:nvPr/>
        </p:nvSpPr>
        <p:spPr bwMode="white">
          <a:xfrm>
            <a:off x="5234578" y="3682967"/>
            <a:ext cx="50459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CD36C5-B868-7F6D-4E83-7E0B1DBCAE76}"/>
              </a:ext>
            </a:extLst>
          </p:cNvPr>
          <p:cNvSpPr/>
          <p:nvPr/>
        </p:nvSpPr>
        <p:spPr bwMode="white">
          <a:xfrm>
            <a:off x="8871471" y="3654403"/>
            <a:ext cx="656925" cy="304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4B3A21-A4E4-4E17-759B-4392742A5630}"/>
              </a:ext>
            </a:extLst>
          </p:cNvPr>
          <p:cNvSpPr/>
          <p:nvPr/>
        </p:nvSpPr>
        <p:spPr bwMode="white">
          <a:xfrm>
            <a:off x="10356694" y="3682967"/>
            <a:ext cx="50459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2E4A6E-7939-6E29-670D-8CC41AECBD5A}"/>
              </a:ext>
            </a:extLst>
          </p:cNvPr>
          <p:cNvSpPr/>
          <p:nvPr/>
        </p:nvSpPr>
        <p:spPr bwMode="white">
          <a:xfrm>
            <a:off x="2825851" y="4139994"/>
            <a:ext cx="352264" cy="304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4BA080-66B2-30AA-35F9-C18DEDA9449B}"/>
              </a:ext>
            </a:extLst>
          </p:cNvPr>
          <p:cNvSpPr/>
          <p:nvPr/>
        </p:nvSpPr>
        <p:spPr bwMode="white">
          <a:xfrm>
            <a:off x="4073057" y="4168559"/>
            <a:ext cx="637884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36773C7-BE1C-414B-6E41-6473473F111F}"/>
              </a:ext>
            </a:extLst>
          </p:cNvPr>
          <p:cNvSpPr/>
          <p:nvPr/>
        </p:nvSpPr>
        <p:spPr bwMode="white">
          <a:xfrm>
            <a:off x="7548099" y="4149516"/>
            <a:ext cx="342743" cy="295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AA1AD3E-C74A-360C-9183-8CEA1134223B}"/>
              </a:ext>
            </a:extLst>
          </p:cNvPr>
          <p:cNvSpPr/>
          <p:nvPr/>
        </p:nvSpPr>
        <p:spPr bwMode="white">
          <a:xfrm>
            <a:off x="8842909" y="4168559"/>
            <a:ext cx="50459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3EDC735E-202D-4A1E-B9D0-A280B11787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08" b="82140"/>
          <a:stretch/>
        </p:blipFill>
        <p:spPr>
          <a:xfrm>
            <a:off x="360000" y="360001"/>
            <a:ext cx="3432071" cy="751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85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4C960D-CA11-A7E5-2FDF-079B087F3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8413C1-6297-5B91-02ED-04971BD29D1F}"/>
              </a:ext>
            </a:extLst>
          </p:cNvPr>
          <p:cNvSpPr/>
          <p:nvPr/>
        </p:nvSpPr>
        <p:spPr bwMode="white">
          <a:xfrm>
            <a:off x="6976859" y="960206"/>
            <a:ext cx="4408065" cy="1872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DF68A7-A49C-223A-C4C6-B0C8CE13864A}"/>
              </a:ext>
            </a:extLst>
          </p:cNvPr>
          <p:cNvSpPr/>
          <p:nvPr/>
        </p:nvSpPr>
        <p:spPr bwMode="white">
          <a:xfrm>
            <a:off x="1074049" y="2960893"/>
            <a:ext cx="10377520" cy="172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822DC8-CA33-1D28-7090-082612EAE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0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27C575-010A-CA9F-1B3D-C40FB75EFEFF}"/>
              </a:ext>
            </a:extLst>
          </p:cNvPr>
          <p:cNvSpPr/>
          <p:nvPr/>
        </p:nvSpPr>
        <p:spPr bwMode="white">
          <a:xfrm>
            <a:off x="2705418" y="1079794"/>
            <a:ext cx="1696253" cy="1201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4AB05B-0C4F-4D3F-9DAD-9F3E2FEDCE40}"/>
              </a:ext>
            </a:extLst>
          </p:cNvPr>
          <p:cNvSpPr/>
          <p:nvPr/>
        </p:nvSpPr>
        <p:spPr bwMode="white">
          <a:xfrm>
            <a:off x="1026446" y="1818657"/>
            <a:ext cx="875900" cy="286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8D8BF5-D337-783F-50C2-F7DD4F8DD853}"/>
              </a:ext>
            </a:extLst>
          </p:cNvPr>
          <p:cNvSpPr/>
          <p:nvPr/>
        </p:nvSpPr>
        <p:spPr bwMode="white">
          <a:xfrm>
            <a:off x="1312066" y="2161871"/>
            <a:ext cx="304661" cy="24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0A0865-1E3F-5EB0-A722-206787D99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3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71AC21-A2A3-FB6E-DF1E-20EF5FD9C271}"/>
              </a:ext>
            </a:extLst>
          </p:cNvPr>
          <p:cNvSpPr/>
          <p:nvPr/>
        </p:nvSpPr>
        <p:spPr bwMode="white">
          <a:xfrm>
            <a:off x="2868936" y="2065688"/>
            <a:ext cx="3791839" cy="2011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9D6DEB-C9BB-4A02-B6E1-3A906B4C30E9}"/>
              </a:ext>
            </a:extLst>
          </p:cNvPr>
          <p:cNvSpPr/>
          <p:nvPr/>
        </p:nvSpPr>
        <p:spPr bwMode="white">
          <a:xfrm>
            <a:off x="4079173" y="3980822"/>
            <a:ext cx="98381" cy="220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7</cp:revision>
  <dcterms:created xsi:type="dcterms:W3CDTF">2023-07-20T00:26:43Z</dcterms:created>
  <dcterms:modified xsi:type="dcterms:W3CDTF">2023-07-25T09:20:45Z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