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1E001C-005B-C3DF-C7CC-719ED07D6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199" b="40234"/>
          <a:stretch/>
        </p:blipFill>
        <p:spPr>
          <a:xfrm>
            <a:off x="3861043" y="3868325"/>
            <a:ext cx="4469914" cy="463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832493C-A3CB-4EE9-AC22-A8E49C6AA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8" b="60150"/>
          <a:stretch/>
        </p:blipFill>
        <p:spPr>
          <a:xfrm>
            <a:off x="5035459" y="2464821"/>
            <a:ext cx="2121081" cy="597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51134A-823E-DE1C-6FBD-8793854FF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4FBDFC-6832-5C17-754E-E4D1C7E6D7DF}"/>
              </a:ext>
            </a:extLst>
          </p:cNvPr>
          <p:cNvSpPr/>
          <p:nvPr/>
        </p:nvSpPr>
        <p:spPr bwMode="white">
          <a:xfrm>
            <a:off x="2035636" y="1256263"/>
            <a:ext cx="352264" cy="238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375C07-AB53-CC74-127D-557B3665077A}"/>
              </a:ext>
            </a:extLst>
          </p:cNvPr>
          <p:cNvSpPr/>
          <p:nvPr/>
        </p:nvSpPr>
        <p:spPr bwMode="white">
          <a:xfrm>
            <a:off x="3416132" y="1818812"/>
            <a:ext cx="228495" cy="219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26C484-3902-0C09-A5B7-E5F27A7F7FEF}"/>
              </a:ext>
            </a:extLst>
          </p:cNvPr>
          <p:cNvSpPr/>
          <p:nvPr/>
        </p:nvSpPr>
        <p:spPr bwMode="white">
          <a:xfrm>
            <a:off x="4977520" y="2352756"/>
            <a:ext cx="218975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717AC0-A6C0-0ED6-5A29-84731D2253C0}"/>
              </a:ext>
            </a:extLst>
          </p:cNvPr>
          <p:cNvSpPr/>
          <p:nvPr/>
        </p:nvSpPr>
        <p:spPr bwMode="white">
          <a:xfrm>
            <a:off x="4987041" y="2877166"/>
            <a:ext cx="199933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804C45-890C-D325-370F-BB9F952EAF68}"/>
              </a:ext>
            </a:extLst>
          </p:cNvPr>
          <p:cNvSpPr/>
          <p:nvPr/>
        </p:nvSpPr>
        <p:spPr bwMode="white">
          <a:xfrm>
            <a:off x="9833057" y="2886701"/>
            <a:ext cx="152330" cy="219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3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B349DE-B925-0DE2-B3D6-68225ACFA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A189DD-592E-3E35-3359-F455E51CD7C9}"/>
              </a:ext>
            </a:extLst>
          </p:cNvPr>
          <p:cNvSpPr/>
          <p:nvPr/>
        </p:nvSpPr>
        <p:spPr bwMode="white">
          <a:xfrm>
            <a:off x="1102611" y="2519182"/>
            <a:ext cx="352264" cy="229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62AFF9-7156-5936-3420-A6E37AAB139F}"/>
              </a:ext>
            </a:extLst>
          </p:cNvPr>
          <p:cNvSpPr/>
          <p:nvPr/>
        </p:nvSpPr>
        <p:spPr bwMode="white">
          <a:xfrm>
            <a:off x="5444033" y="2519182"/>
            <a:ext cx="209454" cy="229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EF5803-CE4C-A1A1-BE53-987344606A25}"/>
              </a:ext>
            </a:extLst>
          </p:cNvPr>
          <p:cNvSpPr/>
          <p:nvPr/>
        </p:nvSpPr>
        <p:spPr bwMode="white">
          <a:xfrm>
            <a:off x="9404628" y="2519182"/>
            <a:ext cx="352264" cy="229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6C4C86-8BEA-BBD3-7CD1-911E26BA4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0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7B9162-25D5-9ABB-8EB1-9A5AE19734B0}"/>
              </a:ext>
            </a:extLst>
          </p:cNvPr>
          <p:cNvSpPr/>
          <p:nvPr/>
        </p:nvSpPr>
        <p:spPr bwMode="white">
          <a:xfrm>
            <a:off x="1909482" y="1570171"/>
            <a:ext cx="5387789" cy="1343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47FEDD-0311-5A60-01BA-10831D035273}"/>
              </a:ext>
            </a:extLst>
          </p:cNvPr>
          <p:cNvSpPr/>
          <p:nvPr/>
        </p:nvSpPr>
        <p:spPr bwMode="white">
          <a:xfrm>
            <a:off x="5682049" y="3199614"/>
            <a:ext cx="371305" cy="228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18F5F6-C259-F172-4F1F-957A327793EA}"/>
              </a:ext>
            </a:extLst>
          </p:cNvPr>
          <p:cNvSpPr/>
          <p:nvPr/>
        </p:nvSpPr>
        <p:spPr bwMode="white">
          <a:xfrm>
            <a:off x="1778578" y="3733233"/>
            <a:ext cx="37130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18D38C-D0D3-A0DF-ADAA-0D5899626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FD586A-11EC-0696-B945-1A9AA7C1AD53}"/>
              </a:ext>
            </a:extLst>
          </p:cNvPr>
          <p:cNvSpPr/>
          <p:nvPr/>
        </p:nvSpPr>
        <p:spPr bwMode="white">
          <a:xfrm>
            <a:off x="1281954" y="1443318"/>
            <a:ext cx="7772400" cy="173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7F8DFB-6085-F842-0183-51F77D128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5FAFDC-FFDB-7A1B-9253-0EBD4DE6562E}"/>
              </a:ext>
            </a:extLst>
          </p:cNvPr>
          <p:cNvSpPr/>
          <p:nvPr/>
        </p:nvSpPr>
        <p:spPr bwMode="white">
          <a:xfrm>
            <a:off x="3882644" y="1855008"/>
            <a:ext cx="218975" cy="23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5B2D48-92FB-4569-876D-93CE3970789D}"/>
              </a:ext>
            </a:extLst>
          </p:cNvPr>
          <p:cNvSpPr/>
          <p:nvPr/>
        </p:nvSpPr>
        <p:spPr bwMode="white">
          <a:xfrm>
            <a:off x="9242776" y="1855008"/>
            <a:ext cx="371305" cy="23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9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2023-07-25T09:10:48Z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