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DF34D2-64AD-66D3-C014-F167EBC79F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2016" b="29220"/>
          <a:stretch/>
        </p:blipFill>
        <p:spPr>
          <a:xfrm>
            <a:off x="4484192" y="3795717"/>
            <a:ext cx="3223614" cy="597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5106E30D-3E97-41F5-9624-6E1D9DA283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88" b="60150"/>
          <a:stretch/>
        </p:blipFill>
        <p:spPr>
          <a:xfrm>
            <a:off x="5035459" y="2464821"/>
            <a:ext cx="2121081" cy="597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FAE72D-779A-0CC3-4F9D-1D8165A9E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2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869C505-221A-6510-64B2-E808E495221A}"/>
              </a:ext>
            </a:extLst>
          </p:cNvPr>
          <p:cNvSpPr/>
          <p:nvPr/>
        </p:nvSpPr>
        <p:spPr bwMode="white">
          <a:xfrm>
            <a:off x="8024132" y="2925864"/>
            <a:ext cx="218975" cy="228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211CC42-345E-3087-6F7C-DF5849A03728}"/>
              </a:ext>
            </a:extLst>
          </p:cNvPr>
          <p:cNvSpPr/>
          <p:nvPr/>
        </p:nvSpPr>
        <p:spPr bwMode="white">
          <a:xfrm>
            <a:off x="9499834" y="2925864"/>
            <a:ext cx="371305" cy="2289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72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8F5178-8940-F887-B6F0-F089E24180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2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CE9D5B0-F2BA-DE07-867D-EF4A30F0B2F6}"/>
              </a:ext>
            </a:extLst>
          </p:cNvPr>
          <p:cNvSpPr/>
          <p:nvPr/>
        </p:nvSpPr>
        <p:spPr bwMode="white">
          <a:xfrm>
            <a:off x="9756892" y="1486049"/>
            <a:ext cx="980628" cy="295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9F7657-1E5F-9A97-DAA4-AABB2DA23F2C}"/>
              </a:ext>
            </a:extLst>
          </p:cNvPr>
          <p:cNvSpPr/>
          <p:nvPr/>
        </p:nvSpPr>
        <p:spPr bwMode="white">
          <a:xfrm>
            <a:off x="3387570" y="2020445"/>
            <a:ext cx="1589950" cy="305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A4D1071-11B7-E638-6D03-241106EFB509}"/>
              </a:ext>
            </a:extLst>
          </p:cNvPr>
          <p:cNvSpPr/>
          <p:nvPr/>
        </p:nvSpPr>
        <p:spPr bwMode="white">
          <a:xfrm>
            <a:off x="8205024" y="2029988"/>
            <a:ext cx="971107" cy="295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3DBFBC-AB0A-C8F1-C467-D37062332BDB}"/>
              </a:ext>
            </a:extLst>
          </p:cNvPr>
          <p:cNvSpPr/>
          <p:nvPr/>
        </p:nvSpPr>
        <p:spPr bwMode="white">
          <a:xfrm>
            <a:off x="2940099" y="2564384"/>
            <a:ext cx="1894611" cy="3053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37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775502-2555-E7A1-4ACE-F170AF8EB8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36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F512173-F2ED-9C81-C521-903BB30163E4}"/>
              </a:ext>
            </a:extLst>
          </p:cNvPr>
          <p:cNvSpPr/>
          <p:nvPr/>
        </p:nvSpPr>
        <p:spPr bwMode="white">
          <a:xfrm>
            <a:off x="2549752" y="2662438"/>
            <a:ext cx="1180561" cy="238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8E23A6-B910-BA1B-044B-79335BE44C58}"/>
              </a:ext>
            </a:extLst>
          </p:cNvPr>
          <p:cNvSpPr/>
          <p:nvPr/>
        </p:nvSpPr>
        <p:spPr bwMode="white">
          <a:xfrm>
            <a:off x="7909884" y="2652885"/>
            <a:ext cx="1218644" cy="238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1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0B6350-6C69-DE70-C134-7F05FF05FC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9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AF4E085-A521-A40B-5074-EF0B33035BF1}"/>
              </a:ext>
            </a:extLst>
          </p:cNvPr>
          <p:cNvSpPr/>
          <p:nvPr/>
        </p:nvSpPr>
        <p:spPr bwMode="white">
          <a:xfrm>
            <a:off x="2330776" y="2764168"/>
            <a:ext cx="4265255" cy="295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02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E40220-988C-7E69-A9E9-E85D02F8C0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8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CBCB2D-8EBF-3ACA-4189-03A932633F9F}"/>
              </a:ext>
            </a:extLst>
          </p:cNvPr>
          <p:cNvSpPr/>
          <p:nvPr/>
        </p:nvSpPr>
        <p:spPr bwMode="white">
          <a:xfrm>
            <a:off x="5853421" y="3095800"/>
            <a:ext cx="333223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A0A1D61-5F37-F730-9966-2FED472543C1}"/>
              </a:ext>
            </a:extLst>
          </p:cNvPr>
          <p:cNvSpPr/>
          <p:nvPr/>
        </p:nvSpPr>
        <p:spPr bwMode="white">
          <a:xfrm>
            <a:off x="9328462" y="3095800"/>
            <a:ext cx="333223" cy="285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57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2023-07-25T09:11:22Z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