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11FB2D-3B79-2B83-8520-4A191A29CF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933" b="24989"/>
          <a:stretch/>
        </p:blipFill>
        <p:spPr>
          <a:xfrm>
            <a:off x="3756146" y="3857231"/>
            <a:ext cx="4730984" cy="6120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>
            <a:extLst>
              <a:ext uri="{FF2B5EF4-FFF2-40B4-BE49-F238E27FC236}">
                <a16:creationId xmlns:a16="http://schemas.microsoft.com/office/drawing/2014/main" id="{F5480064-306D-4527-B284-2FE9094BAA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8891" b="54168"/>
          <a:stretch/>
        </p:blipFill>
        <p:spPr>
          <a:xfrm>
            <a:off x="4880169" y="2433849"/>
            <a:ext cx="2431662" cy="6742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272B1B7-4E7D-30D8-305A-53366EA5B7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01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FAB6FC0-38BC-F8DD-4ECF-8A06A0B8DBA3}"/>
              </a:ext>
            </a:extLst>
          </p:cNvPr>
          <p:cNvSpPr/>
          <p:nvPr/>
        </p:nvSpPr>
        <p:spPr bwMode="white">
          <a:xfrm>
            <a:off x="2786100" y="2035530"/>
            <a:ext cx="295140" cy="124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D7CD2DE-FB9D-46A6-A0A9-CA66F4B59FDF}"/>
              </a:ext>
            </a:extLst>
          </p:cNvPr>
          <p:cNvSpPr/>
          <p:nvPr/>
        </p:nvSpPr>
        <p:spPr bwMode="white">
          <a:xfrm>
            <a:off x="8559370" y="1973048"/>
            <a:ext cx="295140" cy="295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DC8EB4D-EEE1-4E45-8357-91FD2C50CDAE}"/>
              </a:ext>
            </a:extLst>
          </p:cNvPr>
          <p:cNvSpPr/>
          <p:nvPr/>
        </p:nvSpPr>
        <p:spPr bwMode="white">
          <a:xfrm>
            <a:off x="3171582" y="2636437"/>
            <a:ext cx="295140" cy="295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32592134-BCD0-4636-A2A2-6E4572B104A0}"/>
              </a:ext>
            </a:extLst>
          </p:cNvPr>
          <p:cNvSpPr/>
          <p:nvPr/>
        </p:nvSpPr>
        <p:spPr bwMode="white">
          <a:xfrm>
            <a:off x="8559370" y="2645404"/>
            <a:ext cx="295140" cy="295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101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5E7FE5C-4D34-0D4B-0BCE-937C31C30D5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654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DB3057D-7B15-B234-59CE-F875BB5146D8}"/>
              </a:ext>
            </a:extLst>
          </p:cNvPr>
          <p:cNvSpPr/>
          <p:nvPr/>
        </p:nvSpPr>
        <p:spPr bwMode="white">
          <a:xfrm>
            <a:off x="816991" y="1695040"/>
            <a:ext cx="2342082" cy="15322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D62B399-102A-B058-B0A6-DF7E00ADC43A}"/>
              </a:ext>
            </a:extLst>
          </p:cNvPr>
          <p:cNvSpPr/>
          <p:nvPr/>
        </p:nvSpPr>
        <p:spPr bwMode="white">
          <a:xfrm>
            <a:off x="4406280" y="1675969"/>
            <a:ext cx="2008859" cy="15513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0FACF50-6E4E-3E84-5B52-D261ACCA1178}"/>
              </a:ext>
            </a:extLst>
          </p:cNvPr>
          <p:cNvSpPr/>
          <p:nvPr/>
        </p:nvSpPr>
        <p:spPr bwMode="white">
          <a:xfrm>
            <a:off x="7843239" y="1675969"/>
            <a:ext cx="2161190" cy="1685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56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BCFF6A3-DDB0-0024-C872-03D83A6C5C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713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313E4A-077B-8351-A0D3-BFD1359D4B10}"/>
              </a:ext>
            </a:extLst>
          </p:cNvPr>
          <p:cNvSpPr/>
          <p:nvPr/>
        </p:nvSpPr>
        <p:spPr bwMode="white">
          <a:xfrm>
            <a:off x="3621740" y="1344008"/>
            <a:ext cx="2214283" cy="14139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B7B520-6891-B85D-A4C7-AE68E98B3105}"/>
              </a:ext>
            </a:extLst>
          </p:cNvPr>
          <p:cNvSpPr/>
          <p:nvPr/>
        </p:nvSpPr>
        <p:spPr bwMode="white">
          <a:xfrm>
            <a:off x="8722660" y="1372669"/>
            <a:ext cx="2026022" cy="13852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4773C9E-37A5-382C-38DE-FA96893BEFC6}"/>
              </a:ext>
            </a:extLst>
          </p:cNvPr>
          <p:cNvSpPr/>
          <p:nvPr/>
        </p:nvSpPr>
        <p:spPr bwMode="white">
          <a:xfrm>
            <a:off x="2406942" y="2528640"/>
            <a:ext cx="285619" cy="22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3FCB1293-3262-285B-AB98-A42687831F29}"/>
              </a:ext>
            </a:extLst>
          </p:cNvPr>
          <p:cNvSpPr/>
          <p:nvPr/>
        </p:nvSpPr>
        <p:spPr bwMode="white">
          <a:xfrm>
            <a:off x="7338644" y="2528640"/>
            <a:ext cx="295140" cy="229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09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B206817-EC0E-41B9-DD77-0341935F42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9302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5CE34BD-8477-581A-3CE7-D45773BB6C99}"/>
              </a:ext>
            </a:extLst>
          </p:cNvPr>
          <p:cNvSpPr/>
          <p:nvPr/>
        </p:nvSpPr>
        <p:spPr bwMode="white">
          <a:xfrm>
            <a:off x="537881" y="1696267"/>
            <a:ext cx="7700683" cy="1593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023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8EF2AD8-CF73-E6E3-BE59-E86491B142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0155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38FEDEA-8A25-C57A-AF3B-92A9250E8A4B}"/>
              </a:ext>
            </a:extLst>
          </p:cNvPr>
          <p:cNvSpPr/>
          <p:nvPr/>
        </p:nvSpPr>
        <p:spPr bwMode="white">
          <a:xfrm>
            <a:off x="826512" y="2401143"/>
            <a:ext cx="2503933" cy="2332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2EC2756-51E9-29BF-5E8C-B76F87FFD670}"/>
              </a:ext>
            </a:extLst>
          </p:cNvPr>
          <p:cNvSpPr/>
          <p:nvPr/>
        </p:nvSpPr>
        <p:spPr bwMode="white">
          <a:xfrm>
            <a:off x="4415800" y="2382067"/>
            <a:ext cx="2720105" cy="22257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D2DBD7E-D2E0-1DF8-8F57-5D1F0E0C1CFC}"/>
              </a:ext>
            </a:extLst>
          </p:cNvPr>
          <p:cNvSpPr/>
          <p:nvPr/>
        </p:nvSpPr>
        <p:spPr bwMode="white">
          <a:xfrm>
            <a:off x="7852760" y="2401143"/>
            <a:ext cx="2799074" cy="233222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037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H110-Win</cp:lastModifiedBy>
  <cp:revision>6</cp:revision>
  <dcterms:created xsi:type="dcterms:W3CDTF">2023-07-20T00:26:43Z</dcterms:created>
  <dcterms:modified xsi:type="dcterms:W3CDTF">2023-07-25T09:13:20Z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