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822258-CEDD-DF99-08F3-655405F626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25" b="22609"/>
          <a:stretch/>
        </p:blipFill>
        <p:spPr>
          <a:xfrm>
            <a:off x="4109986" y="3864835"/>
            <a:ext cx="4063719" cy="653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540CA4F-2888-45C0-AF02-E2A5C0EBF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891" b="54168"/>
          <a:stretch/>
        </p:blipFill>
        <p:spPr>
          <a:xfrm>
            <a:off x="4880169" y="2433849"/>
            <a:ext cx="2431662" cy="67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08FB07-E26E-3FE6-BCAD-BDEBD1FF5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E651B1-0208-12D2-02B3-95CBE831C855}"/>
              </a:ext>
            </a:extLst>
          </p:cNvPr>
          <p:cNvSpPr/>
          <p:nvPr/>
        </p:nvSpPr>
        <p:spPr bwMode="white">
          <a:xfrm>
            <a:off x="3273322" y="1982179"/>
            <a:ext cx="209454" cy="22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29F54A-400F-32FF-3E3F-3542209B6627}"/>
              </a:ext>
            </a:extLst>
          </p:cNvPr>
          <p:cNvSpPr/>
          <p:nvPr/>
        </p:nvSpPr>
        <p:spPr bwMode="white">
          <a:xfrm>
            <a:off x="4044495" y="1982179"/>
            <a:ext cx="228495" cy="22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04FA86-B68E-729F-6A56-18164EAC8DD1}"/>
              </a:ext>
            </a:extLst>
          </p:cNvPr>
          <p:cNvSpPr/>
          <p:nvPr/>
        </p:nvSpPr>
        <p:spPr bwMode="white">
          <a:xfrm>
            <a:off x="8347834" y="1982179"/>
            <a:ext cx="380826" cy="22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A02366-3BA4-3FDC-E1BB-CB192DC3EB3B}"/>
              </a:ext>
            </a:extLst>
          </p:cNvPr>
          <p:cNvSpPr/>
          <p:nvPr/>
        </p:nvSpPr>
        <p:spPr bwMode="white">
          <a:xfrm>
            <a:off x="9280859" y="1982179"/>
            <a:ext cx="409388" cy="22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DE4E06-14E9-9F51-C6DB-83C12C55C7D9}"/>
              </a:ext>
            </a:extLst>
          </p:cNvPr>
          <p:cNvSpPr/>
          <p:nvPr/>
        </p:nvSpPr>
        <p:spPr bwMode="white">
          <a:xfrm>
            <a:off x="10156760" y="1982179"/>
            <a:ext cx="218975" cy="22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C42F77B-B2D0-F095-6B74-3A2829CE1375}"/>
              </a:ext>
            </a:extLst>
          </p:cNvPr>
          <p:cNvSpPr/>
          <p:nvPr/>
        </p:nvSpPr>
        <p:spPr bwMode="white">
          <a:xfrm>
            <a:off x="1007404" y="2650135"/>
            <a:ext cx="371305" cy="23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CA322AA-0070-444A-7249-78BB54086763}"/>
              </a:ext>
            </a:extLst>
          </p:cNvPr>
          <p:cNvSpPr/>
          <p:nvPr/>
        </p:nvSpPr>
        <p:spPr bwMode="white">
          <a:xfrm>
            <a:off x="4054016" y="2650135"/>
            <a:ext cx="209454" cy="23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10455AD-4191-F87F-958D-D1FE75FC5694}"/>
              </a:ext>
            </a:extLst>
          </p:cNvPr>
          <p:cNvSpPr/>
          <p:nvPr/>
        </p:nvSpPr>
        <p:spPr bwMode="white">
          <a:xfrm>
            <a:off x="4749024" y="2659677"/>
            <a:ext cx="409388" cy="22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1CB72C8-D42D-D8B8-77D1-CD4BAAECF671}"/>
              </a:ext>
            </a:extLst>
          </p:cNvPr>
          <p:cNvSpPr/>
          <p:nvPr/>
        </p:nvSpPr>
        <p:spPr bwMode="white">
          <a:xfrm>
            <a:off x="8233586" y="2726473"/>
            <a:ext cx="209454" cy="152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2661063-3D35-4D31-23CF-25DAF3176B51}"/>
              </a:ext>
            </a:extLst>
          </p:cNvPr>
          <p:cNvSpPr/>
          <p:nvPr/>
        </p:nvSpPr>
        <p:spPr bwMode="white">
          <a:xfrm>
            <a:off x="9185652" y="2659677"/>
            <a:ext cx="209454" cy="21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6D47D75-36F4-9895-2BC1-456133D0019E}"/>
              </a:ext>
            </a:extLst>
          </p:cNvPr>
          <p:cNvSpPr/>
          <p:nvPr/>
        </p:nvSpPr>
        <p:spPr bwMode="white">
          <a:xfrm>
            <a:off x="9975867" y="2726473"/>
            <a:ext cx="190413" cy="152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EDF6EEF-35C3-BD90-0560-ADF49A6FD4BE}"/>
              </a:ext>
            </a:extLst>
          </p:cNvPr>
          <p:cNvSpPr/>
          <p:nvPr/>
        </p:nvSpPr>
        <p:spPr bwMode="white">
          <a:xfrm>
            <a:off x="3330446" y="3327633"/>
            <a:ext cx="409388" cy="22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EC2B175-6E1C-38BB-9F98-5E23A1F07AFA}"/>
              </a:ext>
            </a:extLst>
          </p:cNvPr>
          <p:cNvSpPr/>
          <p:nvPr/>
        </p:nvSpPr>
        <p:spPr bwMode="white">
          <a:xfrm>
            <a:off x="4206347" y="3327633"/>
            <a:ext cx="218975" cy="22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66E7F61-9618-AC87-D51E-0A9D088F4821}"/>
              </a:ext>
            </a:extLst>
          </p:cNvPr>
          <p:cNvSpPr/>
          <p:nvPr/>
        </p:nvSpPr>
        <p:spPr bwMode="white">
          <a:xfrm>
            <a:off x="5310743" y="3337175"/>
            <a:ext cx="209454" cy="21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1965F35-40FE-E494-7E12-38008D1E9ABA}"/>
              </a:ext>
            </a:extLst>
          </p:cNvPr>
          <p:cNvSpPr/>
          <p:nvPr/>
        </p:nvSpPr>
        <p:spPr bwMode="white">
          <a:xfrm>
            <a:off x="6034314" y="3327633"/>
            <a:ext cx="342743" cy="22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9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C35A56-56D8-8F1E-5474-E79BEC15C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5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187356-DFF2-1FA4-1E45-34E14FE92E77}"/>
              </a:ext>
            </a:extLst>
          </p:cNvPr>
          <p:cNvSpPr/>
          <p:nvPr/>
        </p:nvSpPr>
        <p:spPr bwMode="white">
          <a:xfrm>
            <a:off x="816991" y="1654905"/>
            <a:ext cx="2189752" cy="1571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07FABB-D8D4-7969-FA77-7D2A661E506A}"/>
              </a:ext>
            </a:extLst>
          </p:cNvPr>
          <p:cNvSpPr/>
          <p:nvPr/>
        </p:nvSpPr>
        <p:spPr bwMode="white">
          <a:xfrm>
            <a:off x="4253950" y="1654904"/>
            <a:ext cx="2161190" cy="1774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0B6E1F-881A-E353-EF56-D360D79E9540}"/>
              </a:ext>
            </a:extLst>
          </p:cNvPr>
          <p:cNvSpPr/>
          <p:nvPr/>
        </p:nvSpPr>
        <p:spPr bwMode="white">
          <a:xfrm>
            <a:off x="7681388" y="1654905"/>
            <a:ext cx="2941884" cy="1571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5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F52546-38B4-05F6-D166-80F8BCE31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5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0A013C-3D3C-292D-5064-0C3ACC3BFDB2}"/>
              </a:ext>
            </a:extLst>
          </p:cNvPr>
          <p:cNvSpPr/>
          <p:nvPr/>
        </p:nvSpPr>
        <p:spPr bwMode="white">
          <a:xfrm>
            <a:off x="1613648" y="1648763"/>
            <a:ext cx="4025152" cy="1255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06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7AC9AA-72C0-9BF7-7242-DEC65EED6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0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7A347F-F99B-82F4-CA5D-823066527AFE}"/>
              </a:ext>
            </a:extLst>
          </p:cNvPr>
          <p:cNvSpPr/>
          <p:nvPr/>
        </p:nvSpPr>
        <p:spPr bwMode="white">
          <a:xfrm>
            <a:off x="1111624" y="1467383"/>
            <a:ext cx="5136776" cy="1213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3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DEA3A3-9400-7B87-68DB-0D6FCD756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1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8ACBF4-19B6-3AD3-5412-905E4CBB4079}"/>
              </a:ext>
            </a:extLst>
          </p:cNvPr>
          <p:cNvSpPr/>
          <p:nvPr/>
        </p:nvSpPr>
        <p:spPr bwMode="white">
          <a:xfrm>
            <a:off x="826512" y="2455505"/>
            <a:ext cx="1713719" cy="1668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018E66-BEE8-C7FA-D363-CE013C4DAE7E}"/>
              </a:ext>
            </a:extLst>
          </p:cNvPr>
          <p:cNvSpPr/>
          <p:nvPr/>
        </p:nvSpPr>
        <p:spPr bwMode="white">
          <a:xfrm>
            <a:off x="5358347" y="2436455"/>
            <a:ext cx="2932363" cy="2207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2023-07-25T09:14:59Z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