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83087E-7E97-5A33-B71A-81C5A1A186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8" b="20040"/>
          <a:stretch/>
        </p:blipFill>
        <p:spPr>
          <a:xfrm>
            <a:off x="4171849" y="3864835"/>
            <a:ext cx="3882486" cy="620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6F06282-277D-4DF9-9DE9-A3B56C481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8891" b="54168"/>
          <a:stretch/>
        </p:blipFill>
        <p:spPr>
          <a:xfrm>
            <a:off x="4880169" y="2433849"/>
            <a:ext cx="2431662" cy="67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B4977B-BB05-D8D2-DA53-8B2EA6A83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4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B2A2BA-87B4-D3E6-421C-661F752A5B83}"/>
              </a:ext>
            </a:extLst>
          </p:cNvPr>
          <p:cNvSpPr/>
          <p:nvPr/>
        </p:nvSpPr>
        <p:spPr bwMode="white">
          <a:xfrm>
            <a:off x="4520528" y="1894897"/>
            <a:ext cx="218975" cy="228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90D75C-4738-DACC-976D-AE47A7E0DD40}"/>
              </a:ext>
            </a:extLst>
          </p:cNvPr>
          <p:cNvSpPr/>
          <p:nvPr/>
        </p:nvSpPr>
        <p:spPr bwMode="white">
          <a:xfrm>
            <a:off x="10042512" y="1894897"/>
            <a:ext cx="247537" cy="228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A3EA5C5-1805-C659-FDE9-E81ADCBD65EE}"/>
              </a:ext>
            </a:extLst>
          </p:cNvPr>
          <p:cNvSpPr/>
          <p:nvPr/>
        </p:nvSpPr>
        <p:spPr bwMode="white">
          <a:xfrm>
            <a:off x="4482446" y="2428774"/>
            <a:ext cx="285619" cy="228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D93A3A2-8BA7-FEAD-DD8A-03E3A8327FD7}"/>
              </a:ext>
            </a:extLst>
          </p:cNvPr>
          <p:cNvSpPr/>
          <p:nvPr/>
        </p:nvSpPr>
        <p:spPr bwMode="white">
          <a:xfrm>
            <a:off x="10042512" y="2419240"/>
            <a:ext cx="238016" cy="23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93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EDC974-528D-32A7-C279-E6AFB057E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9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43CC57-2AAC-C373-9A74-966738A43253}"/>
              </a:ext>
            </a:extLst>
          </p:cNvPr>
          <p:cNvSpPr/>
          <p:nvPr/>
        </p:nvSpPr>
        <p:spPr bwMode="white">
          <a:xfrm>
            <a:off x="816991" y="1600575"/>
            <a:ext cx="2323041" cy="1635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D5D14A-D98C-12A3-4ABC-09646D9EF0F3}"/>
              </a:ext>
            </a:extLst>
          </p:cNvPr>
          <p:cNvSpPr/>
          <p:nvPr/>
        </p:nvSpPr>
        <p:spPr bwMode="white">
          <a:xfrm>
            <a:off x="4253950" y="1600576"/>
            <a:ext cx="2475371" cy="1752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F31948-524D-9ACC-53A9-E8E5DFB63701}"/>
              </a:ext>
            </a:extLst>
          </p:cNvPr>
          <p:cNvSpPr/>
          <p:nvPr/>
        </p:nvSpPr>
        <p:spPr bwMode="white">
          <a:xfrm>
            <a:off x="8157421" y="1600576"/>
            <a:ext cx="2161189" cy="1752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8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9F1AEE-CB0F-A338-72B1-D7D52A5C5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0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88AC07-7058-C3B9-F06B-53DEE9A2C277}"/>
              </a:ext>
            </a:extLst>
          </p:cNvPr>
          <p:cNvSpPr/>
          <p:nvPr/>
        </p:nvSpPr>
        <p:spPr bwMode="white">
          <a:xfrm>
            <a:off x="762000" y="2124896"/>
            <a:ext cx="3549074" cy="1965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883D90-49C7-8E35-3662-48AF9837B019}"/>
              </a:ext>
            </a:extLst>
          </p:cNvPr>
          <p:cNvSpPr/>
          <p:nvPr/>
        </p:nvSpPr>
        <p:spPr bwMode="white">
          <a:xfrm>
            <a:off x="6696635" y="2124896"/>
            <a:ext cx="3074893" cy="2160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2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9A3A09-C94A-DCFA-C9BE-672AE1B2A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4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54F31B7-E362-2767-E416-AE218992C487}"/>
              </a:ext>
            </a:extLst>
          </p:cNvPr>
          <p:cNvSpPr/>
          <p:nvPr/>
        </p:nvSpPr>
        <p:spPr bwMode="white">
          <a:xfrm>
            <a:off x="2007074" y="2322526"/>
            <a:ext cx="4408066" cy="141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51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392123-C201-42EA-0B62-962AA27450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0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CD35C6-299A-36E8-D443-C2FDD8D37B22}"/>
              </a:ext>
            </a:extLst>
          </p:cNvPr>
          <p:cNvSpPr/>
          <p:nvPr/>
        </p:nvSpPr>
        <p:spPr bwMode="white">
          <a:xfrm>
            <a:off x="5072727" y="1839944"/>
            <a:ext cx="1894611" cy="305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C91231-5A11-43B0-238F-F215F861A105}"/>
              </a:ext>
            </a:extLst>
          </p:cNvPr>
          <p:cNvSpPr/>
          <p:nvPr/>
        </p:nvSpPr>
        <p:spPr bwMode="white">
          <a:xfrm>
            <a:off x="788429" y="2384182"/>
            <a:ext cx="171371" cy="295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51D3F16-8B33-A2EE-0BF6-B4F07419848D}"/>
              </a:ext>
            </a:extLst>
          </p:cNvPr>
          <p:cNvSpPr/>
          <p:nvPr/>
        </p:nvSpPr>
        <p:spPr bwMode="white">
          <a:xfrm>
            <a:off x="1140694" y="2489211"/>
            <a:ext cx="247537" cy="3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5DF5839-F329-7F39-7D21-9C664A41FE2D}"/>
              </a:ext>
            </a:extLst>
          </p:cNvPr>
          <p:cNvSpPr/>
          <p:nvPr/>
        </p:nvSpPr>
        <p:spPr bwMode="white">
          <a:xfrm>
            <a:off x="1569123" y="2384182"/>
            <a:ext cx="428429" cy="295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59C4378-A746-EFA2-A449-65C9ADEC04A8}"/>
              </a:ext>
            </a:extLst>
          </p:cNvPr>
          <p:cNvSpPr/>
          <p:nvPr/>
        </p:nvSpPr>
        <p:spPr bwMode="white">
          <a:xfrm>
            <a:off x="2254611" y="2431922"/>
            <a:ext cx="218975" cy="171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8A0B591-1ED8-2ADF-0CFC-3D423DB3CD9D}"/>
              </a:ext>
            </a:extLst>
          </p:cNvPr>
          <p:cNvSpPr/>
          <p:nvPr/>
        </p:nvSpPr>
        <p:spPr bwMode="white">
          <a:xfrm>
            <a:off x="2711603" y="2431922"/>
            <a:ext cx="228495" cy="171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80000D7-5638-E0F6-1BF7-07A42AB12408}"/>
              </a:ext>
            </a:extLst>
          </p:cNvPr>
          <p:cNvSpPr/>
          <p:nvPr/>
        </p:nvSpPr>
        <p:spPr bwMode="white">
          <a:xfrm>
            <a:off x="6519867" y="2365087"/>
            <a:ext cx="257057" cy="305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326B4AC-9038-86E7-C5F3-CA59584DF215}"/>
              </a:ext>
            </a:extLst>
          </p:cNvPr>
          <p:cNvSpPr/>
          <p:nvPr/>
        </p:nvSpPr>
        <p:spPr bwMode="white">
          <a:xfrm>
            <a:off x="6986380" y="2384182"/>
            <a:ext cx="447471" cy="295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BE23ADF-537D-4445-E4DD-94D1AF0AB25E}"/>
              </a:ext>
            </a:extLst>
          </p:cNvPr>
          <p:cNvSpPr/>
          <p:nvPr/>
        </p:nvSpPr>
        <p:spPr bwMode="white">
          <a:xfrm>
            <a:off x="7614743" y="2489211"/>
            <a:ext cx="247537" cy="3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3897E61-83A0-893F-6C60-20F7D7E7A848}"/>
              </a:ext>
            </a:extLst>
          </p:cNvPr>
          <p:cNvSpPr/>
          <p:nvPr/>
        </p:nvSpPr>
        <p:spPr bwMode="white">
          <a:xfrm>
            <a:off x="8043173" y="2384182"/>
            <a:ext cx="428429" cy="295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40BB42E-3418-F35D-4A7C-A0370757F84F}"/>
              </a:ext>
            </a:extLst>
          </p:cNvPr>
          <p:cNvSpPr/>
          <p:nvPr/>
        </p:nvSpPr>
        <p:spPr bwMode="white">
          <a:xfrm>
            <a:off x="788429" y="2918872"/>
            <a:ext cx="171371" cy="295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4EA0295-BC29-0027-8CCE-587BEE795E67}"/>
              </a:ext>
            </a:extLst>
          </p:cNvPr>
          <p:cNvSpPr/>
          <p:nvPr/>
        </p:nvSpPr>
        <p:spPr bwMode="white">
          <a:xfrm>
            <a:off x="1140694" y="2947516"/>
            <a:ext cx="247537" cy="200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3E9A27D-33CB-CA88-71A8-F426BCAF6F72}"/>
              </a:ext>
            </a:extLst>
          </p:cNvPr>
          <p:cNvSpPr/>
          <p:nvPr/>
        </p:nvSpPr>
        <p:spPr bwMode="white">
          <a:xfrm>
            <a:off x="1569123" y="2918872"/>
            <a:ext cx="447471" cy="295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6CAC31D-03B7-75C8-D407-5798C7D662DE}"/>
              </a:ext>
            </a:extLst>
          </p:cNvPr>
          <p:cNvSpPr/>
          <p:nvPr/>
        </p:nvSpPr>
        <p:spPr bwMode="white">
          <a:xfrm>
            <a:off x="2235570" y="2947516"/>
            <a:ext cx="247537" cy="200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AA60493-E85F-0D1D-9674-85E8880EDB83}"/>
              </a:ext>
            </a:extLst>
          </p:cNvPr>
          <p:cNvSpPr/>
          <p:nvPr/>
        </p:nvSpPr>
        <p:spPr bwMode="white">
          <a:xfrm>
            <a:off x="2702082" y="3023900"/>
            <a:ext cx="238016" cy="3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C36AA76C-1B26-9BEE-1493-35EE9E4D35A8}"/>
              </a:ext>
            </a:extLst>
          </p:cNvPr>
          <p:cNvSpPr/>
          <p:nvPr/>
        </p:nvSpPr>
        <p:spPr bwMode="white">
          <a:xfrm>
            <a:off x="6519867" y="3023900"/>
            <a:ext cx="247537" cy="3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D9EA6C2E-6855-8CA6-448E-4D9CF34598F6}"/>
              </a:ext>
            </a:extLst>
          </p:cNvPr>
          <p:cNvSpPr/>
          <p:nvPr/>
        </p:nvSpPr>
        <p:spPr bwMode="white">
          <a:xfrm>
            <a:off x="6986380" y="2947516"/>
            <a:ext cx="257057" cy="200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7F296341-7480-EB16-E630-6259B0294F6F}"/>
              </a:ext>
            </a:extLst>
          </p:cNvPr>
          <p:cNvSpPr/>
          <p:nvPr/>
        </p:nvSpPr>
        <p:spPr bwMode="white">
          <a:xfrm>
            <a:off x="7614743" y="3023900"/>
            <a:ext cx="247537" cy="3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7E441B9C-98F3-7582-5CE1-42776FE61B7F}"/>
              </a:ext>
            </a:extLst>
          </p:cNvPr>
          <p:cNvSpPr/>
          <p:nvPr/>
        </p:nvSpPr>
        <p:spPr bwMode="white">
          <a:xfrm>
            <a:off x="8233586" y="2947516"/>
            <a:ext cx="257057" cy="200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43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2023-07-25T09:15:22Z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