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2B666361-66A1-4EEB-9D41-9E08EF442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50481" r="34333" b="4426"/>
          <a:stretch/>
        </p:blipFill>
        <p:spPr>
          <a:xfrm>
            <a:off x="4083423" y="3749902"/>
            <a:ext cx="4025154" cy="663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90C8BCD-7520-40E1-88AF-765B456B86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891" b="54168"/>
          <a:stretch/>
        </p:blipFill>
        <p:spPr>
          <a:xfrm>
            <a:off x="4880169" y="2433849"/>
            <a:ext cx="2431662" cy="67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48A81B-A79A-8B59-01AF-4CCEE1194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/>
        </p:blipFill>
        <p:spPr>
          <a:xfrm>
            <a:off x="360000" y="1219200"/>
            <a:ext cx="11520000" cy="3361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FB7608-3EBA-E5D6-F219-4A3806B8ECEA}"/>
              </a:ext>
            </a:extLst>
          </p:cNvPr>
          <p:cNvSpPr/>
          <p:nvPr/>
        </p:nvSpPr>
        <p:spPr bwMode="white">
          <a:xfrm>
            <a:off x="826512" y="2541711"/>
            <a:ext cx="1399537" cy="88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22EBCE-9A2F-4E79-CB0B-62B46020973E}"/>
              </a:ext>
            </a:extLst>
          </p:cNvPr>
          <p:cNvSpPr/>
          <p:nvPr/>
        </p:nvSpPr>
        <p:spPr bwMode="white">
          <a:xfrm>
            <a:off x="4415801" y="2513129"/>
            <a:ext cx="2161190" cy="161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9861E6-F223-0C2E-1210-A68351F11315}"/>
              </a:ext>
            </a:extLst>
          </p:cNvPr>
          <p:cNvSpPr/>
          <p:nvPr/>
        </p:nvSpPr>
        <p:spPr bwMode="white">
          <a:xfrm>
            <a:off x="8005090" y="2513129"/>
            <a:ext cx="2342082" cy="1485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307CC952-4672-4654-9A12-817C91B3D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63" b="78977"/>
          <a:stretch/>
        </p:blipFill>
        <p:spPr>
          <a:xfrm>
            <a:off x="360000" y="360000"/>
            <a:ext cx="3575506" cy="887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51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921A61-8316-1D28-10B5-1B78B769F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343102-5E89-1B07-EFD3-54CA79DA87CA}"/>
              </a:ext>
            </a:extLst>
          </p:cNvPr>
          <p:cNvSpPr/>
          <p:nvPr/>
        </p:nvSpPr>
        <p:spPr bwMode="white">
          <a:xfrm>
            <a:off x="3881718" y="1169727"/>
            <a:ext cx="2171636" cy="2371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BB7C7C-29E7-72A3-2DA1-2BBE40E16807}"/>
              </a:ext>
            </a:extLst>
          </p:cNvPr>
          <p:cNvSpPr/>
          <p:nvPr/>
        </p:nvSpPr>
        <p:spPr bwMode="white">
          <a:xfrm>
            <a:off x="9308495" y="1179252"/>
            <a:ext cx="2171636" cy="214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2F6F0FE-7E86-1877-582D-53A10821E722}"/>
              </a:ext>
            </a:extLst>
          </p:cNvPr>
          <p:cNvSpPr/>
          <p:nvPr/>
        </p:nvSpPr>
        <p:spPr bwMode="white">
          <a:xfrm>
            <a:off x="7157752" y="2884443"/>
            <a:ext cx="276099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F93AEDA-6430-E257-17E3-060969FE8B5C}"/>
              </a:ext>
            </a:extLst>
          </p:cNvPr>
          <p:cNvSpPr/>
          <p:nvPr/>
        </p:nvSpPr>
        <p:spPr bwMode="white">
          <a:xfrm>
            <a:off x="1740495" y="3446489"/>
            <a:ext cx="276099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4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F04BDA-CD28-7C69-DD6F-D2B0E2A40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3AB7AC-F671-1C67-356B-13F0511FD63F}"/>
              </a:ext>
            </a:extLst>
          </p:cNvPr>
          <p:cNvSpPr/>
          <p:nvPr/>
        </p:nvSpPr>
        <p:spPr bwMode="white">
          <a:xfrm>
            <a:off x="2340297" y="2171157"/>
            <a:ext cx="6023774" cy="102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4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26DDB7-5447-1588-BF13-1DB9D1918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1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44F281-28AE-0FE9-EBFA-5C7CE41C400E}"/>
              </a:ext>
            </a:extLst>
          </p:cNvPr>
          <p:cNvSpPr/>
          <p:nvPr/>
        </p:nvSpPr>
        <p:spPr bwMode="white">
          <a:xfrm>
            <a:off x="2340297" y="2799296"/>
            <a:ext cx="4236694" cy="196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