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 b="22093"/>
          <a:stretch/>
        </p:blipFill>
        <p:spPr>
          <a:xfrm>
            <a:off x="3306539" y="3813957"/>
            <a:ext cx="5736000" cy="49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79E76B3-5E1F-49F4-912B-EF732E05CC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79886" b="60055"/>
          <a:stretch/>
        </p:blipFill>
        <p:spPr>
          <a:xfrm>
            <a:off x="4937442" y="2444097"/>
            <a:ext cx="2317115" cy="55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58214" y="2050344"/>
            <a:ext cx="342743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58214" y="2661542"/>
            <a:ext cx="333223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EFD974-253A-4958-95F8-5F3A98C59696}"/>
              </a:ext>
            </a:extLst>
          </p:cNvPr>
          <p:cNvSpPr/>
          <p:nvPr/>
        </p:nvSpPr>
        <p:spPr bwMode="white">
          <a:xfrm>
            <a:off x="2037861" y="2050344"/>
            <a:ext cx="342743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8D1CEE-1166-401D-A090-6390416E8D62}"/>
              </a:ext>
            </a:extLst>
          </p:cNvPr>
          <p:cNvSpPr/>
          <p:nvPr/>
        </p:nvSpPr>
        <p:spPr bwMode="white">
          <a:xfrm>
            <a:off x="2037861" y="2661542"/>
            <a:ext cx="342743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C260F3-6A40-4598-87F2-763EF57D9A40}"/>
              </a:ext>
            </a:extLst>
          </p:cNvPr>
          <p:cNvSpPr/>
          <p:nvPr/>
        </p:nvSpPr>
        <p:spPr bwMode="white">
          <a:xfrm>
            <a:off x="9307195" y="2050344"/>
            <a:ext cx="342743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44AA4D-25C8-405F-90D7-D6201E513E3D}"/>
              </a:ext>
            </a:extLst>
          </p:cNvPr>
          <p:cNvSpPr/>
          <p:nvPr/>
        </p:nvSpPr>
        <p:spPr bwMode="white">
          <a:xfrm>
            <a:off x="9491445" y="2661541"/>
            <a:ext cx="342743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3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867" y="1065774"/>
            <a:ext cx="933024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8132" y="1065774"/>
            <a:ext cx="923504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6" y="1065774"/>
            <a:ext cx="933024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140" y="1065774"/>
            <a:ext cx="1085355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188" y="1599873"/>
            <a:ext cx="1676400" cy="198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75529" y="1599873"/>
            <a:ext cx="1595718" cy="2102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82870" y="1599873"/>
            <a:ext cx="1488141" cy="2102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82634" y="1599873"/>
            <a:ext cx="1891553" cy="198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2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7074" y="1571797"/>
            <a:ext cx="6312173" cy="205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78710" y="1562680"/>
            <a:ext cx="5048984" cy="133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58122B2-A164-4644-BF2E-B73647CDC91A}"/>
              </a:ext>
            </a:extLst>
          </p:cNvPr>
          <p:cNvSpPr/>
          <p:nvPr/>
        </p:nvSpPr>
        <p:spPr bwMode="white">
          <a:xfrm>
            <a:off x="1378710" y="3023927"/>
            <a:ext cx="9827172" cy="133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90918" y="2276478"/>
            <a:ext cx="7243482" cy="1031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