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63" r:id="rId4"/>
    <p:sldId id="262" r:id="rId5"/>
    <p:sldId id="261" r:id="rId6"/>
    <p:sldId id="260" r:id="rId7"/>
    <p:sldId id="258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982" b="18017"/>
          <a:stretch/>
        </p:blipFill>
        <p:spPr>
          <a:xfrm>
            <a:off x="4123251" y="3832564"/>
            <a:ext cx="4149247" cy="62611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62" r="80695" b="60420"/>
          <a:stretch/>
        </p:blipFill>
        <p:spPr>
          <a:xfrm>
            <a:off x="4928900" y="2458914"/>
            <a:ext cx="2223932" cy="55752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39564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矩形 7"/>
          <p:cNvSpPr/>
          <p:nvPr/>
        </p:nvSpPr>
        <p:spPr bwMode="white">
          <a:xfrm>
            <a:off x="2159404" y="1801205"/>
            <a:ext cx="685487" cy="2290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4815669" y="1801205"/>
            <a:ext cx="685487" cy="2290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7462413" y="1801205"/>
            <a:ext cx="685487" cy="2290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10137719" y="1801205"/>
            <a:ext cx="818777" cy="2290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2159404" y="2364324"/>
            <a:ext cx="685487" cy="2290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4815669" y="2364324"/>
            <a:ext cx="685487" cy="2290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7471933" y="2364324"/>
            <a:ext cx="837818" cy="2290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/>
        </p:nvSpPr>
        <p:spPr bwMode="white">
          <a:xfrm>
            <a:off x="10118677" y="2364324"/>
            <a:ext cx="685487" cy="2290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18032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5" name="矩形 34"/>
          <p:cNvSpPr/>
          <p:nvPr/>
        </p:nvSpPr>
        <p:spPr bwMode="white">
          <a:xfrm>
            <a:off x="1435834" y="4168948"/>
            <a:ext cx="266578" cy="21901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36" name="矩形 35"/>
          <p:cNvSpPr/>
          <p:nvPr/>
        </p:nvSpPr>
        <p:spPr bwMode="white">
          <a:xfrm>
            <a:off x="6453223" y="4168948"/>
            <a:ext cx="276099" cy="21901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37" name="矩形 36">
            <a:extLst>
              <a:ext uri="{FF2B5EF4-FFF2-40B4-BE49-F238E27FC236}">
                <a16:creationId xmlns:a16="http://schemas.microsoft.com/office/drawing/2014/main" id="{B5D7B250-E6D8-453D-9D5F-759C0526F70D}"/>
              </a:ext>
            </a:extLst>
          </p:cNvPr>
          <p:cNvSpPr/>
          <p:nvPr/>
        </p:nvSpPr>
        <p:spPr bwMode="white">
          <a:xfrm>
            <a:off x="3343835" y="1793299"/>
            <a:ext cx="1775012" cy="21780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38" name="矩形 37">
            <a:extLst>
              <a:ext uri="{FF2B5EF4-FFF2-40B4-BE49-F238E27FC236}">
                <a16:creationId xmlns:a16="http://schemas.microsoft.com/office/drawing/2014/main" id="{673B3F21-388A-42AD-B552-1268CE5D800B}"/>
              </a:ext>
            </a:extLst>
          </p:cNvPr>
          <p:cNvSpPr/>
          <p:nvPr/>
        </p:nvSpPr>
        <p:spPr bwMode="white">
          <a:xfrm>
            <a:off x="8417857" y="1900876"/>
            <a:ext cx="2339789" cy="21780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6" grpId="0" animBg="1"/>
      <p:bldP spid="37" grpId="0" animBg="1"/>
      <p:bldP spid="3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10394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911867" y="1159841"/>
            <a:ext cx="942545" cy="23804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4568132" y="1159841"/>
            <a:ext cx="1085355" cy="23804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7214876" y="1159841"/>
            <a:ext cx="1094876" cy="23804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9871140" y="1159841"/>
            <a:ext cx="1085355" cy="23804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1087114" y="1685365"/>
            <a:ext cx="1649506" cy="199912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33" name="矩形 32">
            <a:extLst>
              <a:ext uri="{FF2B5EF4-FFF2-40B4-BE49-F238E27FC236}">
                <a16:creationId xmlns:a16="http://schemas.microsoft.com/office/drawing/2014/main" id="{C2DF3D84-BB1A-4436-9FC1-C8B90ABEBF76}"/>
              </a:ext>
            </a:extLst>
          </p:cNvPr>
          <p:cNvSpPr/>
          <p:nvPr/>
        </p:nvSpPr>
        <p:spPr bwMode="white">
          <a:xfrm>
            <a:off x="3630705" y="1685365"/>
            <a:ext cx="1846729" cy="199912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34" name="矩形 33">
            <a:extLst>
              <a:ext uri="{FF2B5EF4-FFF2-40B4-BE49-F238E27FC236}">
                <a16:creationId xmlns:a16="http://schemas.microsoft.com/office/drawing/2014/main" id="{8CE699B5-ADB9-499B-816F-4385B5DE3143}"/>
              </a:ext>
            </a:extLst>
          </p:cNvPr>
          <p:cNvSpPr/>
          <p:nvPr/>
        </p:nvSpPr>
        <p:spPr bwMode="white">
          <a:xfrm>
            <a:off x="6185647" y="1722543"/>
            <a:ext cx="1846729" cy="199912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35" name="矩形 34">
            <a:extLst>
              <a:ext uri="{FF2B5EF4-FFF2-40B4-BE49-F238E27FC236}">
                <a16:creationId xmlns:a16="http://schemas.microsoft.com/office/drawing/2014/main" id="{C629947F-6D9B-4640-8B81-68EB6D08CE70}"/>
              </a:ext>
            </a:extLst>
          </p:cNvPr>
          <p:cNvSpPr/>
          <p:nvPr/>
        </p:nvSpPr>
        <p:spPr bwMode="white">
          <a:xfrm>
            <a:off x="8830235" y="1722542"/>
            <a:ext cx="1846729" cy="199912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33" grpId="0" animBg="1"/>
      <p:bldP spid="34" grpId="0" animBg="1"/>
      <p:bldP spid="3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50188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矩形 7"/>
          <p:cNvSpPr/>
          <p:nvPr/>
        </p:nvSpPr>
        <p:spPr bwMode="white">
          <a:xfrm>
            <a:off x="2730644" y="1771607"/>
            <a:ext cx="352264" cy="22890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8243107" y="1771607"/>
            <a:ext cx="380826" cy="22890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2882975" y="2334343"/>
            <a:ext cx="666446" cy="22890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8404958" y="2334343"/>
            <a:ext cx="685487" cy="22890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3044826" y="2897078"/>
            <a:ext cx="971107" cy="22890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8557289" y="2897078"/>
            <a:ext cx="999670" cy="22890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3197157" y="3459814"/>
            <a:ext cx="1285289" cy="22890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/>
        </p:nvSpPr>
        <p:spPr bwMode="white">
          <a:xfrm>
            <a:off x="8795305" y="3459814"/>
            <a:ext cx="1313851" cy="22890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/>
          <p:cNvSpPr/>
          <p:nvPr/>
        </p:nvSpPr>
        <p:spPr bwMode="white">
          <a:xfrm>
            <a:off x="3511338" y="4022549"/>
            <a:ext cx="1599471" cy="22890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/>
          <p:cNvSpPr/>
          <p:nvPr/>
        </p:nvSpPr>
        <p:spPr bwMode="white">
          <a:xfrm>
            <a:off x="9033322" y="4022549"/>
            <a:ext cx="1618512" cy="22890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/>
          <p:cNvSpPr/>
          <p:nvPr/>
        </p:nvSpPr>
        <p:spPr bwMode="white">
          <a:xfrm>
            <a:off x="3825520" y="4594823"/>
            <a:ext cx="1904132" cy="22890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9" name="矩形 18"/>
          <p:cNvSpPr/>
          <p:nvPr/>
        </p:nvSpPr>
        <p:spPr bwMode="white">
          <a:xfrm>
            <a:off x="9337983" y="4585285"/>
            <a:ext cx="1942214" cy="22890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NTRmNmMzNTNmMjE1MmEwOWVlZjUyOGQ3ZjQ4MzcxOTQ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H110-Win</cp:lastModifiedBy>
  <cp:revision>7</cp:revision>
  <dcterms:created xsi:type="dcterms:W3CDTF">2023-07-20T00:26:00Z</dcterms:created>
  <dcterms:modified xsi:type="dcterms:W3CDTF">2023-07-25T09:07:08Z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2052-11.1.0.14309</vt:lpwstr>
  </property>
</Properties>
</file>