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8" b="10739"/>
          <a:stretch/>
        </p:blipFill>
        <p:spPr>
          <a:xfrm>
            <a:off x="4153223" y="3694965"/>
            <a:ext cx="4047243" cy="59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A669A32-1B49-43B8-8CFD-3109FF16F9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r="79886" b="60055"/>
          <a:stretch/>
        </p:blipFill>
        <p:spPr>
          <a:xfrm>
            <a:off x="4937442" y="2444097"/>
            <a:ext cx="2317115" cy="55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0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82842" y="2531964"/>
            <a:ext cx="1599471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8181" y="2531964"/>
            <a:ext cx="1913653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1867" y="1007687"/>
            <a:ext cx="1094876" cy="22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8132" y="1007687"/>
            <a:ext cx="1085355" cy="22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4876" y="1007687"/>
            <a:ext cx="1094876" cy="22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1140" y="1007687"/>
            <a:ext cx="1085355" cy="22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0612" y="1550601"/>
            <a:ext cx="2052917" cy="199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B87AA7D7-1AC9-4EA9-B8F9-A3AD99AA3C2C}"/>
              </a:ext>
            </a:extLst>
          </p:cNvPr>
          <p:cNvSpPr/>
          <p:nvPr/>
        </p:nvSpPr>
        <p:spPr bwMode="white">
          <a:xfrm>
            <a:off x="3478306" y="1429577"/>
            <a:ext cx="2052917" cy="199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4663383B-5AB3-46B2-9D11-10B4638DE28B}"/>
              </a:ext>
            </a:extLst>
          </p:cNvPr>
          <p:cNvSpPr/>
          <p:nvPr/>
        </p:nvSpPr>
        <p:spPr bwMode="white">
          <a:xfrm>
            <a:off x="6096000" y="1485401"/>
            <a:ext cx="2052917" cy="199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AE64A54F-ABD7-4979-84E7-2D4F1EA549EF}"/>
              </a:ext>
            </a:extLst>
          </p:cNvPr>
          <p:cNvSpPr/>
          <p:nvPr/>
        </p:nvSpPr>
        <p:spPr bwMode="white">
          <a:xfrm>
            <a:off x="8713694" y="1485400"/>
            <a:ext cx="2052917" cy="199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4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41176" y="1979672"/>
            <a:ext cx="4356848" cy="82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41177" y="3971365"/>
            <a:ext cx="6768352" cy="1084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/>
          <a:stretch/>
        </p:blipFill>
        <p:spPr>
          <a:xfrm>
            <a:off x="424008" y="448056"/>
            <a:ext cx="11520000" cy="227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892" y="1637928"/>
            <a:ext cx="5290197" cy="108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9C906A7B-91E8-4825-A736-C0FB0D5C1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2" y="149352"/>
            <a:ext cx="11520000" cy="226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DB8929-5881-4BA5-B977-08F802E8132F}"/>
              </a:ext>
            </a:extLst>
          </p:cNvPr>
          <p:cNvSpPr/>
          <p:nvPr/>
        </p:nvSpPr>
        <p:spPr bwMode="white">
          <a:xfrm>
            <a:off x="4952454" y="1937843"/>
            <a:ext cx="837818" cy="4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3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9</cp:revision>
  <dcterms:created xsi:type="dcterms:W3CDTF">2023-07-20T00:26:00Z</dcterms:created>
  <dcterms:modified xsi:type="dcterms:W3CDTF">2023-07-25T09:05:16Z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