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47" r="57559" b="33951"/>
          <a:stretch/>
        </p:blipFill>
        <p:spPr>
          <a:xfrm>
            <a:off x="3651440" y="3828518"/>
            <a:ext cx="4889120" cy="460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E627D64-3E50-45F0-AAD4-FDC706EB2E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r="80695" b="60420"/>
          <a:stretch/>
        </p:blipFill>
        <p:spPr>
          <a:xfrm>
            <a:off x="4928900" y="2458914"/>
            <a:ext cx="2223932" cy="55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68661" y="1931011"/>
            <a:ext cx="971107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91438" y="1931011"/>
            <a:ext cx="980628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28198" y="1931011"/>
            <a:ext cx="837818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64000" y="2483246"/>
            <a:ext cx="609322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72396" y="2483246"/>
            <a:ext cx="36178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32859" y="2483246"/>
            <a:ext cx="380827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73388" y="3778140"/>
            <a:ext cx="923504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77388" y="3759098"/>
            <a:ext cx="1066314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776595" y="3778140"/>
            <a:ext cx="904462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14148" y="3778140"/>
            <a:ext cx="885421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92495" y="1295755"/>
            <a:ext cx="999669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9851" y="1295755"/>
            <a:ext cx="999669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1173" y="1295755"/>
            <a:ext cx="990148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90380" y="1295755"/>
            <a:ext cx="990148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54942" y="2164671"/>
            <a:ext cx="990148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58876" y="2164671"/>
            <a:ext cx="523636" cy="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0DD1A705-4DDA-4E5E-A037-CA20985EE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4" r="3944"/>
          <a:stretch/>
        </p:blipFill>
        <p:spPr>
          <a:xfrm>
            <a:off x="336000" y="2623000"/>
            <a:ext cx="11520000" cy="275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64DF112-CA57-4E89-A7E0-B9BBFE550629}"/>
              </a:ext>
            </a:extLst>
          </p:cNvPr>
          <p:cNvSpPr/>
          <p:nvPr/>
        </p:nvSpPr>
        <p:spPr bwMode="white">
          <a:xfrm>
            <a:off x="4455760" y="2775436"/>
            <a:ext cx="1894611" cy="29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EF4A87-8B7A-42DA-9F22-8B5DF018CD78}"/>
              </a:ext>
            </a:extLst>
          </p:cNvPr>
          <p:cNvSpPr/>
          <p:nvPr/>
        </p:nvSpPr>
        <p:spPr bwMode="white">
          <a:xfrm>
            <a:off x="1485314" y="3585255"/>
            <a:ext cx="361785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5DEFEAB-25A8-4FA7-AE8B-F960679FB339}"/>
              </a:ext>
            </a:extLst>
          </p:cNvPr>
          <p:cNvSpPr/>
          <p:nvPr/>
        </p:nvSpPr>
        <p:spPr bwMode="white">
          <a:xfrm>
            <a:off x="3322801" y="3585255"/>
            <a:ext cx="837818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6483DD0-27C6-4673-B8AE-A3585109C55B}"/>
              </a:ext>
            </a:extLst>
          </p:cNvPr>
          <p:cNvSpPr/>
          <p:nvPr/>
        </p:nvSpPr>
        <p:spPr bwMode="white">
          <a:xfrm>
            <a:off x="5464950" y="3585255"/>
            <a:ext cx="799735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3E47791-DD69-4865-8DD3-BB6B0B305BEF}"/>
              </a:ext>
            </a:extLst>
          </p:cNvPr>
          <p:cNvSpPr/>
          <p:nvPr/>
        </p:nvSpPr>
        <p:spPr bwMode="white">
          <a:xfrm>
            <a:off x="7121545" y="3585255"/>
            <a:ext cx="837818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08AAF78-DB20-4940-BB5C-5CE2088B53AD}"/>
              </a:ext>
            </a:extLst>
          </p:cNvPr>
          <p:cNvSpPr/>
          <p:nvPr/>
        </p:nvSpPr>
        <p:spPr bwMode="white">
          <a:xfrm>
            <a:off x="9425545" y="3585255"/>
            <a:ext cx="828297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61B7F9E-31A0-49CE-8427-5C472EAFB9D1}"/>
              </a:ext>
            </a:extLst>
          </p:cNvPr>
          <p:cNvSpPr/>
          <p:nvPr/>
        </p:nvSpPr>
        <p:spPr bwMode="white">
          <a:xfrm>
            <a:off x="7112025" y="4471292"/>
            <a:ext cx="361785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CE32233-F77C-4BC7-8654-B0AFDC01E2B6}"/>
              </a:ext>
            </a:extLst>
          </p:cNvPr>
          <p:cNvSpPr/>
          <p:nvPr/>
        </p:nvSpPr>
        <p:spPr bwMode="white">
          <a:xfrm>
            <a:off x="1275859" y="4595147"/>
            <a:ext cx="837818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587E116-6E07-4A5F-8474-CA5C210110F6}"/>
              </a:ext>
            </a:extLst>
          </p:cNvPr>
          <p:cNvSpPr/>
          <p:nvPr/>
        </p:nvSpPr>
        <p:spPr bwMode="white">
          <a:xfrm>
            <a:off x="3722669" y="4595147"/>
            <a:ext cx="361785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15537" y="2592638"/>
            <a:ext cx="837818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23669" y="2592638"/>
            <a:ext cx="523636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55694" y="2439730"/>
            <a:ext cx="4338918" cy="104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