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3" r="56218" b="24250"/>
          <a:stretch/>
        </p:blipFill>
        <p:spPr>
          <a:xfrm>
            <a:off x="3975212" y="3777242"/>
            <a:ext cx="5043805" cy="55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79886" b="60055"/>
          <a:stretch/>
        </p:blipFill>
        <p:spPr>
          <a:xfrm>
            <a:off x="4937442" y="2427005"/>
            <a:ext cx="2317115" cy="55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9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388" y="1866485"/>
            <a:ext cx="933024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77652" y="1866485"/>
            <a:ext cx="1085355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24396" y="1866485"/>
            <a:ext cx="1085355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80661" y="1866485"/>
            <a:ext cx="1085355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1090" y="2428875"/>
            <a:ext cx="1534795" cy="195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75660" y="2428875"/>
            <a:ext cx="2022475" cy="203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25870" y="2428875"/>
            <a:ext cx="1778635" cy="203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32875" y="2428875"/>
            <a:ext cx="1638935" cy="203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681085" y="1389380"/>
            <a:ext cx="2085975" cy="1295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902585" y="1252220"/>
            <a:ext cx="215392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3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16810" y="1017270"/>
            <a:ext cx="4828540" cy="103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87600" y="3674110"/>
            <a:ext cx="5188585" cy="156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31085" y="2458720"/>
            <a:ext cx="5690235" cy="1070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2023-07-20T00:26:00Z</dcterms:created>
  <dcterms:modified xsi:type="dcterms:W3CDTF">2023-07-25T09:02:40Z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