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67" b="18444"/>
          <a:stretch/>
        </p:blipFill>
        <p:spPr>
          <a:xfrm>
            <a:off x="2737125" y="3641321"/>
            <a:ext cx="7261456" cy="66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96" b="56890"/>
          <a:stretch/>
        </p:blipFill>
        <p:spPr>
          <a:xfrm>
            <a:off x="4891931" y="2218459"/>
            <a:ext cx="2408137" cy="66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9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851768" y="1921914"/>
            <a:ext cx="276099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51768" y="2483822"/>
            <a:ext cx="276099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51768" y="3045731"/>
            <a:ext cx="266578" cy="219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51768" y="3607639"/>
            <a:ext cx="266578" cy="219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3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4282512" y="3314169"/>
            <a:ext cx="666446" cy="29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054016" y="3905002"/>
            <a:ext cx="152330" cy="228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95041" y="3905002"/>
            <a:ext cx="142809" cy="228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0374E9-9BF3-4C74-930F-119E0AAA1AEB}"/>
              </a:ext>
            </a:extLst>
          </p:cNvPr>
          <p:cNvSpPr/>
          <p:nvPr/>
        </p:nvSpPr>
        <p:spPr bwMode="white">
          <a:xfrm>
            <a:off x="938676" y="1557086"/>
            <a:ext cx="2216899" cy="153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F5F903-5002-4FAF-A763-DBD3B9AEEB80}"/>
              </a:ext>
            </a:extLst>
          </p:cNvPr>
          <p:cNvSpPr/>
          <p:nvPr/>
        </p:nvSpPr>
        <p:spPr bwMode="white">
          <a:xfrm>
            <a:off x="3840508" y="1557085"/>
            <a:ext cx="2216899" cy="153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FCC266-7776-490A-8451-7E05EA89A31D}"/>
              </a:ext>
            </a:extLst>
          </p:cNvPr>
          <p:cNvSpPr/>
          <p:nvPr/>
        </p:nvSpPr>
        <p:spPr bwMode="white">
          <a:xfrm>
            <a:off x="7927977" y="1541587"/>
            <a:ext cx="2216899" cy="153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59140" y="1093300"/>
            <a:ext cx="485553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24859" y="1093300"/>
            <a:ext cx="466512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62280" y="1093300"/>
            <a:ext cx="495073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49553" y="1655180"/>
            <a:ext cx="447471" cy="23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15074" y="2540854"/>
            <a:ext cx="1580429" cy="29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80528" y="2559901"/>
            <a:ext cx="485554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24991" y="3121781"/>
            <a:ext cx="447471" cy="23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24066" y="3121781"/>
            <a:ext cx="447471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5520055" y="3044825"/>
            <a:ext cx="4370070" cy="142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765ACF-FEE5-424F-B6DE-71533C2EC471}"/>
              </a:ext>
            </a:extLst>
          </p:cNvPr>
          <p:cNvSpPr/>
          <p:nvPr/>
        </p:nvSpPr>
        <p:spPr bwMode="white">
          <a:xfrm>
            <a:off x="3530180" y="2255931"/>
            <a:ext cx="313760" cy="2312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2023-07-20T00:26:00Z</dcterms:created>
  <dcterms:modified xsi:type="dcterms:W3CDTF">2023-07-25T08:41:04Z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