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939" b="4263"/>
          <a:stretch/>
        </p:blipFill>
        <p:spPr>
          <a:xfrm>
            <a:off x="4076446" y="3751199"/>
            <a:ext cx="4039108" cy="62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78854" b="59357"/>
          <a:stretch/>
        </p:blipFill>
        <p:spPr>
          <a:xfrm>
            <a:off x="4732783" y="2394332"/>
            <a:ext cx="2436114" cy="62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20793" y="2257627"/>
            <a:ext cx="218975" cy="23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95636" y="2963277"/>
            <a:ext cx="51411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32925" y="2934670"/>
            <a:ext cx="361785" cy="305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58413" y="3516355"/>
            <a:ext cx="37130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548429" y="4050360"/>
            <a:ext cx="666446" cy="286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14479" y="4040824"/>
            <a:ext cx="666446" cy="29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4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2214282" y="2430532"/>
            <a:ext cx="3146612" cy="998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31E8E7-3F3E-4EBB-9C28-48EE3C631D00}"/>
              </a:ext>
            </a:extLst>
          </p:cNvPr>
          <p:cNvSpPr/>
          <p:nvPr/>
        </p:nvSpPr>
        <p:spPr bwMode="white">
          <a:xfrm>
            <a:off x="10306517" y="3200947"/>
            <a:ext cx="549741" cy="45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3BE4B1-ADEE-4134-AA93-27A7F06B3DCF}"/>
              </a:ext>
            </a:extLst>
          </p:cNvPr>
          <p:cNvSpPr/>
          <p:nvPr/>
        </p:nvSpPr>
        <p:spPr bwMode="white">
          <a:xfrm>
            <a:off x="7084499" y="3110753"/>
            <a:ext cx="1498412" cy="703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6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928F8A-E7A6-4D2F-9489-8101DE46AC63}"/>
              </a:ext>
            </a:extLst>
          </p:cNvPr>
          <p:cNvSpPr/>
          <p:nvPr/>
        </p:nvSpPr>
        <p:spPr bwMode="white">
          <a:xfrm rot="19590499">
            <a:off x="4913837" y="2530977"/>
            <a:ext cx="2064549" cy="60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0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1998345" y="2411730"/>
            <a:ext cx="4425950" cy="668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2023-07-25T08:47:27Z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