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897" b="36321"/>
          <a:stretch/>
        </p:blipFill>
        <p:spPr>
          <a:xfrm>
            <a:off x="4008247" y="3862706"/>
            <a:ext cx="4504690" cy="452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3" b="54298"/>
          <a:stretch/>
        </p:blipFill>
        <p:spPr>
          <a:xfrm>
            <a:off x="4897913" y="2426970"/>
            <a:ext cx="2432749" cy="705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8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577983" y="3689924"/>
            <a:ext cx="456991" cy="25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47900" y="3689924"/>
            <a:ext cx="599802" cy="25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42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968330" y="988463"/>
            <a:ext cx="466512" cy="25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33057" y="988463"/>
            <a:ext cx="466512" cy="25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68330" y="1550272"/>
            <a:ext cx="466512" cy="25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33057" y="1550272"/>
            <a:ext cx="466512" cy="25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68330" y="2093036"/>
            <a:ext cx="466512" cy="266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42578" y="2093036"/>
            <a:ext cx="456991" cy="266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3445" y="3806825"/>
            <a:ext cx="1410484" cy="1231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F32868E-B0A5-4284-A318-25FF16D6C7C5}"/>
              </a:ext>
            </a:extLst>
          </p:cNvPr>
          <p:cNvSpPr/>
          <p:nvPr/>
        </p:nvSpPr>
        <p:spPr bwMode="white">
          <a:xfrm>
            <a:off x="2837374" y="3670739"/>
            <a:ext cx="2756602" cy="1231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71E2476-6E8E-48E5-A15A-A4A1E3F4ABD6}"/>
              </a:ext>
            </a:extLst>
          </p:cNvPr>
          <p:cNvSpPr/>
          <p:nvPr/>
        </p:nvSpPr>
        <p:spPr bwMode="white">
          <a:xfrm>
            <a:off x="5892783" y="3738782"/>
            <a:ext cx="1556887" cy="1231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643ED08-666D-4FCC-A720-4CCE59262A2D}"/>
              </a:ext>
            </a:extLst>
          </p:cNvPr>
          <p:cNvSpPr/>
          <p:nvPr/>
        </p:nvSpPr>
        <p:spPr bwMode="white">
          <a:xfrm>
            <a:off x="8276170" y="3670739"/>
            <a:ext cx="2311148" cy="1231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4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26181" y="2895917"/>
            <a:ext cx="599801" cy="25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53818" y="2895917"/>
            <a:ext cx="590280" cy="25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71933" y="2895917"/>
            <a:ext cx="599801" cy="25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99570" y="2895917"/>
            <a:ext cx="590280" cy="25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6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0204363" y="1799059"/>
            <a:ext cx="590280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61487" y="2351811"/>
            <a:ext cx="456991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359338" y="2980804"/>
            <a:ext cx="456991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48958" y="2980804"/>
            <a:ext cx="590280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61487" y="2904562"/>
            <a:ext cx="456991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359338" y="3533556"/>
            <a:ext cx="456991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948958" y="3533556"/>
            <a:ext cx="590280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100185" y="3590925"/>
            <a:ext cx="238125" cy="115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710611" y="4086307"/>
            <a:ext cx="609322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366214" y="4143488"/>
            <a:ext cx="514115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2023-07-20T00:26:00Z</dcterms:created>
  <dcterms:modified xsi:type="dcterms:W3CDTF">2023-07-25T08:46:22Z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