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771" b="28931"/>
          <a:stretch/>
        </p:blipFill>
        <p:spPr>
          <a:xfrm>
            <a:off x="3893947" y="3719577"/>
            <a:ext cx="4404106" cy="6083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883" b="56273"/>
          <a:stretch/>
        </p:blipFill>
        <p:spPr>
          <a:xfrm>
            <a:off x="4763579" y="2250694"/>
            <a:ext cx="2432749" cy="6750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744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4130181" y="2991252"/>
            <a:ext cx="485553" cy="2383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700760" y="2991252"/>
            <a:ext cx="485553" cy="2383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071404" y="3000785"/>
            <a:ext cx="609321" cy="2288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990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063867" y="3029963"/>
            <a:ext cx="523636" cy="2574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929917" y="3029963"/>
            <a:ext cx="476033" cy="2574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805487" y="3029963"/>
            <a:ext cx="514115" cy="2574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671537" y="3029963"/>
            <a:ext cx="514115" cy="2574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1424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644958" y="1302662"/>
            <a:ext cx="152330" cy="2285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196165" y="1302662"/>
            <a:ext cx="209454" cy="2285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775933" y="1302662"/>
            <a:ext cx="218975" cy="2285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540231" y="1864451"/>
            <a:ext cx="371305" cy="2285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062876" y="1864451"/>
            <a:ext cx="514115" cy="2285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699768" y="1864451"/>
            <a:ext cx="371305" cy="2285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477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730644" y="1064798"/>
            <a:ext cx="637884" cy="2952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730644" y="2750600"/>
            <a:ext cx="637884" cy="3047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266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/>
        </p:nvSpPr>
        <p:spPr bwMode="white">
          <a:xfrm>
            <a:off x="3046095" y="2077720"/>
            <a:ext cx="2842895" cy="23749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538210" y="2013585"/>
            <a:ext cx="2903855" cy="24390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1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RmNmMzNTNmMjE1MmEwOWVlZjUyOGQ3ZjQ4MzcxOTQ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H110-Win</cp:lastModifiedBy>
  <cp:revision>5</cp:revision>
  <dcterms:created xsi:type="dcterms:W3CDTF">2023-07-20T00:26:00Z</dcterms:created>
  <dcterms:modified xsi:type="dcterms:W3CDTF">2023-07-25T08:48:28Z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