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98" b="23302"/>
          <a:stretch>
            <a:fillRect/>
          </a:stretch>
        </p:blipFill>
        <p:spPr>
          <a:xfrm>
            <a:off x="4206557" y="3803968"/>
            <a:ext cx="3778885" cy="616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8775" b="60057"/>
          <a:stretch/>
        </p:blipFill>
        <p:spPr>
          <a:xfrm>
            <a:off x="4732781" y="2437447"/>
            <a:ext cx="2445259" cy="616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01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26380" y="3107873"/>
            <a:ext cx="666446" cy="305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378049" y="3107873"/>
            <a:ext cx="656925" cy="305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653487" y="3107873"/>
            <a:ext cx="656925" cy="305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957487" y="3107873"/>
            <a:ext cx="656925" cy="305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023471" y="3107873"/>
            <a:ext cx="647404" cy="305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054677" y="3670805"/>
            <a:ext cx="656925" cy="305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930247" y="3670805"/>
            <a:ext cx="647404" cy="305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786776" y="3670805"/>
            <a:ext cx="666446" cy="305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662347" y="3670805"/>
            <a:ext cx="656925" cy="305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528396" y="3670805"/>
            <a:ext cx="666446" cy="305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10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328462" y="1169822"/>
            <a:ext cx="247537" cy="238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995900" y="2294047"/>
            <a:ext cx="247537" cy="238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47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50214" y="2485698"/>
            <a:ext cx="361785" cy="295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854082" y="2485698"/>
            <a:ext cx="352264" cy="285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596033" y="2504763"/>
            <a:ext cx="342743" cy="276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347504" y="2495231"/>
            <a:ext cx="342743" cy="285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C487595-97EC-459B-8413-F20A8868B31C}"/>
              </a:ext>
            </a:extLst>
          </p:cNvPr>
          <p:cNvSpPr/>
          <p:nvPr/>
        </p:nvSpPr>
        <p:spPr bwMode="white">
          <a:xfrm rot="20080739">
            <a:off x="970920" y="4018663"/>
            <a:ext cx="1575056" cy="295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169B460-43BE-48C1-88F9-BA28869AF773}"/>
              </a:ext>
            </a:extLst>
          </p:cNvPr>
          <p:cNvSpPr/>
          <p:nvPr/>
        </p:nvSpPr>
        <p:spPr bwMode="white">
          <a:xfrm>
            <a:off x="728164" y="4742620"/>
            <a:ext cx="1928717" cy="430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A23354E-42D9-418C-98DB-06691FB6AB07}"/>
              </a:ext>
            </a:extLst>
          </p:cNvPr>
          <p:cNvSpPr/>
          <p:nvPr/>
        </p:nvSpPr>
        <p:spPr bwMode="white">
          <a:xfrm>
            <a:off x="3596870" y="4742620"/>
            <a:ext cx="1928717" cy="430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2EDEB84-B67B-4425-9235-45B6407080E7}"/>
              </a:ext>
            </a:extLst>
          </p:cNvPr>
          <p:cNvSpPr/>
          <p:nvPr/>
        </p:nvSpPr>
        <p:spPr bwMode="white">
          <a:xfrm rot="5400000">
            <a:off x="3275690" y="3884626"/>
            <a:ext cx="1073340" cy="430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9D23B55-032B-42ED-95A8-BBCB58AC2156}"/>
              </a:ext>
            </a:extLst>
          </p:cNvPr>
          <p:cNvSpPr/>
          <p:nvPr/>
        </p:nvSpPr>
        <p:spPr bwMode="white">
          <a:xfrm>
            <a:off x="6120000" y="4676095"/>
            <a:ext cx="1928717" cy="430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8FE969B-65CD-463F-8B31-51909E66D9B9}"/>
              </a:ext>
            </a:extLst>
          </p:cNvPr>
          <p:cNvSpPr/>
          <p:nvPr/>
        </p:nvSpPr>
        <p:spPr bwMode="white">
          <a:xfrm rot="7654678">
            <a:off x="7320290" y="3935145"/>
            <a:ext cx="1150186" cy="430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0DA8C07-4CA3-4EB2-8B02-58BEAD1121AC}"/>
              </a:ext>
            </a:extLst>
          </p:cNvPr>
          <p:cNvSpPr/>
          <p:nvPr/>
        </p:nvSpPr>
        <p:spPr bwMode="white">
          <a:xfrm rot="10800000">
            <a:off x="8735069" y="4306845"/>
            <a:ext cx="783806" cy="430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94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816330" y="1513587"/>
            <a:ext cx="342743" cy="228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206016" y="1513587"/>
            <a:ext cx="228495" cy="228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548099" y="1513587"/>
            <a:ext cx="218975" cy="228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RmNmMzNTNmMjE1MmEwOWVlZjUyOGQ3ZjQ4MzcxOT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6</cp:revision>
  <dcterms:created xsi:type="dcterms:W3CDTF">2023-07-20T00:26:00Z</dcterms:created>
  <dcterms:modified xsi:type="dcterms:W3CDTF">2023-07-25T08:45:08Z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