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82" b="31884"/>
          <a:stretch/>
        </p:blipFill>
        <p:spPr>
          <a:xfrm>
            <a:off x="4551526" y="3853762"/>
            <a:ext cx="3250785" cy="53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EEFEDFB-6161-46F6-8A7E-E7629FA070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6" b="58491"/>
          <a:stretch/>
        </p:blipFill>
        <p:spPr>
          <a:xfrm>
            <a:off x="4084305" y="2481960"/>
            <a:ext cx="4023390" cy="622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8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111140" y="2114725"/>
            <a:ext cx="552198" cy="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52826" y="2114725"/>
            <a:ext cx="552198" cy="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8429" y="2610626"/>
            <a:ext cx="752132" cy="9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63471" y="2639236"/>
            <a:ext cx="523636" cy="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29256" y="2639236"/>
            <a:ext cx="523636" cy="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54347" y="3135137"/>
            <a:ext cx="647404" cy="22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62016" y="3135137"/>
            <a:ext cx="571239" cy="22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9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482115" y="1552416"/>
            <a:ext cx="1237685" cy="219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05752" y="1790899"/>
            <a:ext cx="142809" cy="248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92363" y="2649439"/>
            <a:ext cx="1066314" cy="28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5" y="3234010"/>
            <a:ext cx="11520000" cy="222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4779674" y="3882725"/>
            <a:ext cx="1685157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5369955" y="4102144"/>
            <a:ext cx="152330" cy="248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4360764" y="5075217"/>
            <a:ext cx="913983" cy="295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7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35438" y="1667621"/>
            <a:ext cx="913983" cy="219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39438" y="1667621"/>
            <a:ext cx="923504" cy="219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43438" y="1667621"/>
            <a:ext cx="923504" cy="219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47438" y="1667621"/>
            <a:ext cx="923504" cy="219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02082" y="2144855"/>
            <a:ext cx="780694" cy="219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15603" y="2144855"/>
            <a:ext cx="771173" cy="219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10082" y="2144855"/>
            <a:ext cx="780694" cy="219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23603" y="2144855"/>
            <a:ext cx="771173" cy="219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54479" y="2631633"/>
            <a:ext cx="894942" cy="20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58479" y="2631633"/>
            <a:ext cx="904462" cy="20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252958" y="2631633"/>
            <a:ext cx="913983" cy="20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556958" y="2631633"/>
            <a:ext cx="913983" cy="20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2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061884" y="1809335"/>
            <a:ext cx="971107" cy="22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2958" y="2333766"/>
            <a:ext cx="971107" cy="22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43900" y="2915407"/>
            <a:ext cx="1475702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24595" y="3535189"/>
            <a:ext cx="228495" cy="22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47371" y="3535189"/>
            <a:ext cx="209454" cy="238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15669" y="4164506"/>
            <a:ext cx="209454" cy="22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47305" y="4164506"/>
            <a:ext cx="218975" cy="22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2023-07-20T00:26:00Z</dcterms:created>
  <dcterms:modified xsi:type="dcterms:W3CDTF">2023-07-25T09:25:36Z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