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5" r:id="rId4"/>
    <p:sldId id="274" r:id="rId5"/>
    <p:sldId id="273" r:id="rId6"/>
    <p:sldId id="272" r:id="rId7"/>
    <p:sldId id="271" r:id="rId8"/>
    <p:sldId id="270" r:id="rId9"/>
    <p:sldId id="268" r:id="rId10"/>
    <p:sldId id="267" r:id="rId11"/>
    <p:sldId id="266" r:id="rId12"/>
    <p:sldId id="265" r:id="rId13"/>
    <p:sldId id="264" r:id="rId14"/>
    <p:sldId id="263" r:id="rId15"/>
    <p:sldId id="262" r:id="rId16"/>
    <p:sldId id="260" r:id="rId17"/>
    <p:sldId id="258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8" d="100"/>
          <a:sy n="58" d="100"/>
        </p:scale>
        <p:origin x="1147" y="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55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93024" y="3734178"/>
            <a:ext cx="2427768" cy="333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805487" y="3734178"/>
            <a:ext cx="3789223" cy="333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24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73983" y="1722189"/>
            <a:ext cx="6207471" cy="914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653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78909" y="2438314"/>
            <a:ext cx="4846016" cy="9247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948628" y="2457381"/>
            <a:ext cx="1056793" cy="266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40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97950" y="1620345"/>
            <a:ext cx="4131966" cy="334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88429" y="2202777"/>
            <a:ext cx="5007867" cy="334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629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97950" y="1617572"/>
            <a:ext cx="3446479" cy="333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88429" y="2198723"/>
            <a:ext cx="5341090" cy="323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7"/>
          <a:stretch/>
        </p:blipFill>
        <p:spPr>
          <a:xfrm>
            <a:off x="360000" y="360000"/>
            <a:ext cx="11520000" cy="29662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69191" y="2170252"/>
            <a:ext cx="3467852" cy="9970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70" y="3326296"/>
            <a:ext cx="11520000" cy="3383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/>
        </p:nvSpPr>
        <p:spPr bwMode="white">
          <a:xfrm>
            <a:off x="1166191" y="4536564"/>
            <a:ext cx="9250018" cy="2172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88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16925" y="2841123"/>
            <a:ext cx="3132297" cy="333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35966" y="3423233"/>
            <a:ext cx="6721586" cy="324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7" t="32443" r="27509" b="9933"/>
          <a:stretch/>
        </p:blipFill>
        <p:spPr>
          <a:xfrm>
            <a:off x="3683977" y="2734406"/>
            <a:ext cx="5011616" cy="13276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750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357024" y="1036022"/>
            <a:ext cx="399867" cy="2475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805157" y="1607308"/>
            <a:ext cx="409388" cy="2475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032661" y="2178595"/>
            <a:ext cx="361785" cy="2475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673190" y="2740360"/>
            <a:ext cx="409388" cy="257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159074" y="3882932"/>
            <a:ext cx="399867" cy="257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718809" y="4454219"/>
            <a:ext cx="371305" cy="2475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725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776264" y="550523"/>
            <a:ext cx="228496" cy="247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489983" y="1122092"/>
            <a:ext cx="380826" cy="247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988033" y="2827273"/>
            <a:ext cx="218975" cy="247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376066" y="3398843"/>
            <a:ext cx="571238" cy="257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807140" y="4541981"/>
            <a:ext cx="228495" cy="247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662347" y="4541981"/>
            <a:ext cx="399867" cy="247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243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232595" y="1132562"/>
            <a:ext cx="238016" cy="190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232595" y="1704831"/>
            <a:ext cx="238016" cy="181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156429" y="2210335"/>
            <a:ext cx="342743" cy="3147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156429" y="2782604"/>
            <a:ext cx="342743" cy="3147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242115" y="3526554"/>
            <a:ext cx="228496" cy="181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15115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962894" y="1023552"/>
            <a:ext cx="258043" cy="230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631454" y="2203200"/>
            <a:ext cx="258043" cy="2211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465569" y="4018752"/>
            <a:ext cx="267259" cy="239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730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824859" y="1150906"/>
            <a:ext cx="285619" cy="247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747702" y="2370617"/>
            <a:ext cx="276098" cy="247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465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16991" y="3578080"/>
            <a:ext cx="2446809" cy="333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577983" y="3578080"/>
            <a:ext cx="3646413" cy="333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548099" y="3578080"/>
            <a:ext cx="4141487" cy="333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911555"/>
            <a:ext cx="11520000" cy="2769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321917" y="6241528"/>
            <a:ext cx="3817785" cy="324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453884" y="6241528"/>
            <a:ext cx="2094545" cy="324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881652" y="6241528"/>
            <a:ext cx="3456000" cy="324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8" grpId="0" bldLvl="0" animBg="1"/>
      <p:bldP spid="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019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61322" y="2610678"/>
            <a:ext cx="3180522" cy="17757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010399" y="2385391"/>
            <a:ext cx="2584175" cy="2001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2023-07-20T00:26:00Z</dcterms:created>
  <dcterms:modified xsi:type="dcterms:W3CDTF">2023-07-26T03:16:45Z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