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15801" y="1399203"/>
            <a:ext cx="390347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10413" y="1399203"/>
            <a:ext cx="218975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71801" y="1399203"/>
            <a:ext cx="723570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61685" y="1399203"/>
            <a:ext cx="733090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15801" y="2724425"/>
            <a:ext cx="390347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24727" y="2724425"/>
            <a:ext cx="399867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47966" y="2724425"/>
            <a:ext cx="561719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80727" y="2724425"/>
            <a:ext cx="714049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5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6859" y="2172412"/>
            <a:ext cx="923504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25719" y="2172412"/>
            <a:ext cx="923504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10743" y="2172412"/>
            <a:ext cx="904462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52958" y="2172412"/>
            <a:ext cx="933024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95173" y="2172412"/>
            <a:ext cx="1085355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3751715"/>
            <a:ext cx="3275107" cy="333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86512" y="3761242"/>
            <a:ext cx="3436958" cy="323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6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578" y="2228772"/>
            <a:ext cx="4826975" cy="93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0214" y="2257376"/>
            <a:ext cx="1075834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8578" y="4660084"/>
            <a:ext cx="4141487" cy="924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2190064"/>
            <a:ext cx="2941884" cy="89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93024" y="4525301"/>
            <a:ext cx="4655603" cy="89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3229242"/>
            <a:ext cx="4655603" cy="905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6033" y="1667655"/>
            <a:ext cx="5331570" cy="90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00892" y="1667655"/>
            <a:ext cx="2085024" cy="33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6512" y="3414378"/>
            <a:ext cx="7578446" cy="33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7884" y="2192627"/>
            <a:ext cx="3465520" cy="90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87173" y="2192627"/>
            <a:ext cx="1913652" cy="324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4049" y="2192627"/>
            <a:ext cx="3265586" cy="324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32973" r="29770" b="11790"/>
          <a:stretch/>
        </p:blipFill>
        <p:spPr>
          <a:xfrm>
            <a:off x="3808071" y="2835797"/>
            <a:ext cx="4606724" cy="128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5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86710" y="1046159"/>
            <a:ext cx="399867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43107" y="1046159"/>
            <a:ext cx="228495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66214" y="1046159"/>
            <a:ext cx="371305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83173" y="1627489"/>
            <a:ext cx="1761322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43768" y="2208818"/>
            <a:ext cx="399867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4413" y="2208818"/>
            <a:ext cx="218975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97685" y="2790148"/>
            <a:ext cx="1608991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96628" y="3371478"/>
            <a:ext cx="228495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56892" y="3371478"/>
            <a:ext cx="152330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04958" y="3952807"/>
            <a:ext cx="561719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73190" y="4534137"/>
            <a:ext cx="704528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00628" y="560243"/>
            <a:ext cx="561719" cy="247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06743" y="1141905"/>
            <a:ext cx="333223" cy="23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83305" y="2524542"/>
            <a:ext cx="247537" cy="19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01223" y="2553148"/>
            <a:ext cx="247537" cy="5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01223" y="2629431"/>
            <a:ext cx="247537" cy="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80991" y="2524542"/>
            <a:ext cx="247537" cy="19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73719" y="3220628"/>
            <a:ext cx="247537" cy="19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63074" y="3220628"/>
            <a:ext cx="247537" cy="19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09619" y="3258769"/>
            <a:ext cx="247537" cy="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09619" y="3325517"/>
            <a:ext cx="247537" cy="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93024" y="4403021"/>
            <a:ext cx="399867" cy="23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49090" y="4403021"/>
            <a:ext cx="714049" cy="247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09818" y="4403021"/>
            <a:ext cx="399867" cy="247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51702" y="1113138"/>
            <a:ext cx="342743" cy="30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1223" y="1694675"/>
            <a:ext cx="333223" cy="314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27867" y="2333413"/>
            <a:ext cx="238016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37388" y="2981684"/>
            <a:ext cx="228495" cy="181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1702" y="3572755"/>
            <a:ext cx="342743" cy="314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3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63206" y="1207647"/>
            <a:ext cx="285619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11471" y="3045805"/>
            <a:ext cx="276099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42776" y="4274418"/>
            <a:ext cx="266578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24198" y="588515"/>
            <a:ext cx="266578" cy="22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10082" y="2426156"/>
            <a:ext cx="266578" cy="23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28793" y="3654425"/>
            <a:ext cx="266578" cy="23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1788837"/>
            <a:ext cx="399867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8413" y="1788837"/>
            <a:ext cx="571239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90842" y="1788837"/>
            <a:ext cx="390347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04231" y="1788837"/>
            <a:ext cx="409388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35504" y="2398474"/>
            <a:ext cx="399867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39305" y="2398474"/>
            <a:ext cx="390347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24066" y="2398474"/>
            <a:ext cx="571239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13752" y="2398474"/>
            <a:ext cx="409388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4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6033" y="1780445"/>
            <a:ext cx="1351933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15801" y="1780445"/>
            <a:ext cx="1342413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38314" y="1780445"/>
            <a:ext cx="1171041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033" y="2400103"/>
            <a:ext cx="666446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15801" y="2400103"/>
            <a:ext cx="837818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38314" y="2400103"/>
            <a:ext cx="666446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6033" y="4240009"/>
            <a:ext cx="1361454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15801" y="4240009"/>
            <a:ext cx="1351933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38314" y="4240009"/>
            <a:ext cx="1294810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6033" y="4859667"/>
            <a:ext cx="675966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15801" y="4859667"/>
            <a:ext cx="675966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38314" y="4859667"/>
            <a:ext cx="656925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