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74" r:id="rId4"/>
    <p:sldId id="273" r:id="rId5"/>
    <p:sldId id="272" r:id="rId6"/>
    <p:sldId id="271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63" r:id="rId15"/>
    <p:sldId id="262" r:id="rId16"/>
    <p:sldId id="261" r:id="rId17"/>
    <p:sldId id="260" r:id="rId18"/>
    <p:sldId id="258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6" d="100"/>
          <a:sy n="56" d="100"/>
        </p:scale>
        <p:origin x="121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72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49752" y="3241305"/>
            <a:ext cx="1409057" cy="305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005752" y="3241305"/>
            <a:ext cx="1418578" cy="305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461752" y="3241305"/>
            <a:ext cx="1418578" cy="305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26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663008" y="2618961"/>
            <a:ext cx="675966" cy="314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491966" y="2904906"/>
            <a:ext cx="666446" cy="324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900694" y="3066941"/>
            <a:ext cx="675966" cy="314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667391" cy="6314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320871" y="2600038"/>
            <a:ext cx="678833" cy="211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546298" y="2600038"/>
            <a:ext cx="687649" cy="211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320871" y="2961619"/>
            <a:ext cx="678833" cy="211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546298" y="2961619"/>
            <a:ext cx="687649" cy="211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604297" y="4513772"/>
            <a:ext cx="370273" cy="229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489689" y="5818991"/>
            <a:ext cx="996210" cy="299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673512" y="5818991"/>
            <a:ext cx="987394" cy="308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40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83504" y="1916335"/>
            <a:ext cx="4836495" cy="821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15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93024" y="1465206"/>
            <a:ext cx="3465520" cy="809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283504" y="2951519"/>
            <a:ext cx="2960925" cy="809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35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02545" y="3380953"/>
            <a:ext cx="7416596" cy="819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38"/>
          <a:stretch>
            <a:fillRect/>
          </a:stretch>
        </p:blipFill>
        <p:spPr>
          <a:xfrm>
            <a:off x="868680" y="4295775"/>
            <a:ext cx="11520170" cy="1492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35147" y="4876976"/>
            <a:ext cx="3465520" cy="809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114849" y="4905562"/>
            <a:ext cx="1437619" cy="2668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39" b="-3184"/>
          <a:stretch>
            <a:fillRect/>
          </a:stretch>
        </p:blipFill>
        <p:spPr>
          <a:xfrm>
            <a:off x="335915" y="271780"/>
            <a:ext cx="11520170" cy="2129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664210" y="1347470"/>
            <a:ext cx="4876781" cy="1054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311525" y="815340"/>
            <a:ext cx="1437640" cy="531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813800" y="815340"/>
            <a:ext cx="1788795" cy="531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540991" y="1347470"/>
            <a:ext cx="5746134" cy="1054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07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35966" y="2438397"/>
            <a:ext cx="10501289" cy="333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2" t="31041" r="26265" b="7236"/>
          <a:stretch/>
        </p:blipFill>
        <p:spPr>
          <a:xfrm>
            <a:off x="3234520" y="2524836"/>
            <a:ext cx="5500047" cy="1433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360000"/>
            <a:ext cx="10421731" cy="6309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99379" y="1015037"/>
            <a:ext cx="335906" cy="224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632047" y="1023656"/>
            <a:ext cx="206711" cy="215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880040" y="1015037"/>
            <a:ext cx="223937" cy="224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651949" y="1558029"/>
            <a:ext cx="361745" cy="224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226344" y="1558029"/>
            <a:ext cx="353133" cy="224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823317" y="2057926"/>
            <a:ext cx="1274724" cy="293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320195" y="2049308"/>
            <a:ext cx="1894860" cy="301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802523" y="2626775"/>
            <a:ext cx="344520" cy="224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597595" y="3169766"/>
            <a:ext cx="198099" cy="224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001514" y="3169766"/>
            <a:ext cx="353133" cy="224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141998" y="3704139"/>
            <a:ext cx="654588" cy="241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637093" y="3704139"/>
            <a:ext cx="671814" cy="241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3124772" y="4247132"/>
            <a:ext cx="215325" cy="215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4830146" y="4247132"/>
            <a:ext cx="206711" cy="224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9102196" y="4247132"/>
            <a:ext cx="516780" cy="232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2366827" y="5557208"/>
            <a:ext cx="223937" cy="172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5381378" y="5591683"/>
            <a:ext cx="223937" cy="43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5381378" y="5652015"/>
            <a:ext cx="223937" cy="43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8895483" y="5557208"/>
            <a:ext cx="223937" cy="172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2521862" y="6220864"/>
            <a:ext cx="223937" cy="172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5536412" y="6220864"/>
            <a:ext cx="223937" cy="172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9033291" y="6220864"/>
            <a:ext cx="223937" cy="172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735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300561" y="493387"/>
            <a:ext cx="228496" cy="247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613752" y="2684759"/>
            <a:ext cx="238016" cy="247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664330" y="3275477"/>
            <a:ext cx="371305" cy="247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321256" y="4466440"/>
            <a:ext cx="228495" cy="247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863603" y="4466440"/>
            <a:ext cx="399867" cy="247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416132" y="5066685"/>
            <a:ext cx="590280" cy="257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900363" y="5066685"/>
            <a:ext cx="571239" cy="257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090115" y="5066685"/>
            <a:ext cx="380826" cy="247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815669" y="5657403"/>
            <a:ext cx="390347" cy="247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891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137388" y="1046393"/>
            <a:ext cx="342742" cy="314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137388" y="1637454"/>
            <a:ext cx="342742" cy="314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213553" y="2295248"/>
            <a:ext cx="228495" cy="181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13553" y="2886309"/>
            <a:ext cx="238015" cy="190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137388" y="3420171"/>
            <a:ext cx="333223" cy="314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864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167272" y="1151691"/>
            <a:ext cx="276098" cy="247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673851" y="2935381"/>
            <a:ext cx="266578" cy="238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11"/>
          <a:stretch>
            <a:fillRect/>
          </a:stretch>
        </p:blipFill>
        <p:spPr>
          <a:xfrm>
            <a:off x="888365" y="3946525"/>
            <a:ext cx="11520170" cy="1516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9504518" y="4299483"/>
            <a:ext cx="295140" cy="238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41"/>
          <a:stretch>
            <a:fillRect/>
          </a:stretch>
        </p:blipFill>
        <p:spPr>
          <a:xfrm>
            <a:off x="404495" y="395605"/>
            <a:ext cx="11520170" cy="2681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9944152" y="682233"/>
            <a:ext cx="266578" cy="238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536086" y="1932055"/>
            <a:ext cx="266578" cy="2480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84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397090" y="1036048"/>
            <a:ext cx="990148" cy="295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110148" y="1036048"/>
            <a:ext cx="799735" cy="295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775603" y="1036048"/>
            <a:ext cx="990148" cy="295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43255" y="1593850"/>
            <a:ext cx="1978660" cy="1341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577715" y="1692910"/>
            <a:ext cx="1567180" cy="1132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100297" y="1693053"/>
            <a:ext cx="1123438" cy="1133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378049" y="3806896"/>
            <a:ext cx="1066314" cy="295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767404" y="3806896"/>
            <a:ext cx="1056793" cy="295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566148" y="3806896"/>
            <a:ext cx="1085355" cy="295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93157" y="4463901"/>
            <a:ext cx="1113917" cy="1133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587173" y="4463901"/>
            <a:ext cx="1123438" cy="1133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100297" y="4463901"/>
            <a:ext cx="1113917" cy="1133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9" grpId="0" bldLvl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945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128859" y="1721635"/>
            <a:ext cx="1999338" cy="552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199640" y="1721485"/>
            <a:ext cx="1828165" cy="1720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128859" y="2769047"/>
            <a:ext cx="2056462" cy="552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2047875" y="2467610"/>
            <a:ext cx="825500" cy="552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  <p:bldP spid="2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宽屏</PresentationFormat>
  <Paragraphs>0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2023-07-20T00:26:00Z</dcterms:created>
  <dcterms:modified xsi:type="dcterms:W3CDTF">2023-07-26T03:24:22Z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