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8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1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92826" y="2460831"/>
            <a:ext cx="228495" cy="181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58876" y="1200332"/>
            <a:ext cx="1847008" cy="1480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53090" y="2460831"/>
            <a:ext cx="238016" cy="1814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71404" y="1200332"/>
            <a:ext cx="2208793" cy="1480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59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73983" y="3494909"/>
            <a:ext cx="2780033" cy="323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57950" y="4085682"/>
            <a:ext cx="2760991" cy="333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8909" y="2897701"/>
            <a:ext cx="2608661" cy="333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062876" y="2897701"/>
            <a:ext cx="3094214" cy="333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0459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29338" y="2161142"/>
            <a:ext cx="3487248" cy="877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720209" y="4456000"/>
            <a:ext cx="4637492" cy="886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9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88429" y="1027731"/>
            <a:ext cx="4474710" cy="915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2191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68654" y="2177971"/>
            <a:ext cx="2531252" cy="89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77926" y="4515362"/>
            <a:ext cx="3365731" cy="890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84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93024" y="1112922"/>
            <a:ext cx="2599140" cy="9149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83504" y="4105552"/>
            <a:ext cx="4151008" cy="1534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24661" y="4105552"/>
            <a:ext cx="4322380" cy="1534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6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78909" y="1722003"/>
            <a:ext cx="5864727" cy="923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82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45355" y="1789189"/>
            <a:ext cx="228495" cy="181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283173" y="1779661"/>
            <a:ext cx="238016" cy="181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38842" y="1779661"/>
            <a:ext cx="238016" cy="181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24264" y="1789189"/>
            <a:ext cx="228495" cy="181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45355" y="2513312"/>
            <a:ext cx="228495" cy="171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83173" y="2503784"/>
            <a:ext cx="238016" cy="181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597024" y="2427560"/>
            <a:ext cx="828297" cy="333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863272" y="2437088"/>
            <a:ext cx="466512" cy="314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738620" y="2437130"/>
            <a:ext cx="247650" cy="31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605223" y="2503784"/>
            <a:ext cx="238016" cy="181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747702" y="2427560"/>
            <a:ext cx="818776" cy="333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985388" y="2437088"/>
            <a:ext cx="485553" cy="314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4" t="31992" r="29466" b="6975"/>
          <a:stretch/>
        </p:blipFill>
        <p:spPr>
          <a:xfrm>
            <a:off x="3779520" y="2609089"/>
            <a:ext cx="4681728" cy="1414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3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15471" y="999381"/>
            <a:ext cx="380826" cy="314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00363" y="989838"/>
            <a:ext cx="371305" cy="314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708958" y="1028010"/>
            <a:ext cx="390347" cy="248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34512" y="1581505"/>
            <a:ext cx="371305" cy="314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24198" y="1571962"/>
            <a:ext cx="380826" cy="324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37586" y="1610134"/>
            <a:ext cx="380827" cy="248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967669" y="2154085"/>
            <a:ext cx="1770842" cy="324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32925" y="2192257"/>
            <a:ext cx="228495" cy="248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778578" y="3366047"/>
            <a:ext cx="218975" cy="238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70"/>
          <a:stretch>
            <a:fillRect/>
          </a:stretch>
        </p:blipFill>
        <p:spPr>
          <a:xfrm>
            <a:off x="843280" y="3833495"/>
            <a:ext cx="11520170" cy="2140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3232920" y="4766807"/>
            <a:ext cx="247537" cy="4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232920" y="4843000"/>
            <a:ext cx="247537" cy="4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735863" y="4728711"/>
            <a:ext cx="247537" cy="19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890177" y="5462064"/>
            <a:ext cx="247537" cy="4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890177" y="5528732"/>
            <a:ext cx="247537" cy="5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545449" y="5423967"/>
            <a:ext cx="247537" cy="19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0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49685" y="1293357"/>
            <a:ext cx="247537" cy="4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49685" y="1369550"/>
            <a:ext cx="247537" cy="4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52628" y="1255261"/>
            <a:ext cx="247537" cy="19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06942" y="1988614"/>
            <a:ext cx="247537" cy="47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406942" y="2055282"/>
            <a:ext cx="247537" cy="5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062214" y="1950517"/>
            <a:ext cx="247537" cy="19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654809" y="3683896"/>
            <a:ext cx="2427768" cy="323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24264" y="3721992"/>
            <a:ext cx="2113586" cy="247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310743" y="4988692"/>
            <a:ext cx="399867" cy="247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1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194512" y="1169896"/>
            <a:ext cx="228495" cy="181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18347" y="1693946"/>
            <a:ext cx="333223" cy="314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194512" y="2913554"/>
            <a:ext cx="238016" cy="190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94512" y="3494773"/>
            <a:ext cx="228495" cy="190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118347" y="4066465"/>
            <a:ext cx="333223" cy="323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30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43636" y="1227792"/>
            <a:ext cx="266579" cy="228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04694" y="2448424"/>
            <a:ext cx="276099" cy="238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692561" y="4288907"/>
            <a:ext cx="295140" cy="238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2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82975" y="1199474"/>
            <a:ext cx="295140" cy="238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00429" y="2496845"/>
            <a:ext cx="266579" cy="238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23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30512" y="1762387"/>
            <a:ext cx="399867" cy="24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00694" y="1762387"/>
            <a:ext cx="228496" cy="24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842247" y="1762387"/>
            <a:ext cx="228495" cy="24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73256" y="2382490"/>
            <a:ext cx="228495" cy="24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52970" y="2382520"/>
            <a:ext cx="400050" cy="400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99504" y="2382490"/>
            <a:ext cx="228495" cy="24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50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5553" y="1789534"/>
            <a:ext cx="1351933" cy="257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87107" y="1789534"/>
            <a:ext cx="1180561" cy="257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76396" y="1789534"/>
            <a:ext cx="1018710" cy="257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5553" y="2408999"/>
            <a:ext cx="656925" cy="24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87107" y="2408999"/>
            <a:ext cx="485553" cy="24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376396" y="2408999"/>
            <a:ext cx="675965" cy="24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5553" y="3628869"/>
            <a:ext cx="1351933" cy="24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87107" y="3628869"/>
            <a:ext cx="1190082" cy="24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76396" y="3628869"/>
            <a:ext cx="1190082" cy="24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45553" y="4248334"/>
            <a:ext cx="675966" cy="24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787107" y="4248334"/>
            <a:ext cx="666446" cy="24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376396" y="4248334"/>
            <a:ext cx="495073" cy="247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2023-07-20T00:26:00Z</dcterms:created>
  <dcterms:modified xsi:type="dcterms:W3CDTF">2023-07-26T03:12:15Z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