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339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0" b="21006"/>
          <a:stretch>
            <a:fillRect/>
          </a:stretch>
        </p:blipFill>
        <p:spPr>
          <a:xfrm>
            <a:off x="4418965" y="3493770"/>
            <a:ext cx="3354705" cy="73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2" b="-34706"/>
          <a:stretch>
            <a:fillRect/>
          </a:stretch>
        </p:blipFill>
        <p:spPr>
          <a:xfrm>
            <a:off x="5204460" y="2668905"/>
            <a:ext cx="1783080" cy="72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1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25785" y="1892953"/>
            <a:ext cx="542677" cy="238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34181" y="1892953"/>
            <a:ext cx="675966" cy="238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34776" y="2445197"/>
            <a:ext cx="218975" cy="228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33123" y="2445197"/>
            <a:ext cx="209454" cy="228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71933" y="2987919"/>
            <a:ext cx="675966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05421" y="3606813"/>
            <a:ext cx="152330" cy="228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71140" y="4206665"/>
            <a:ext cx="380826" cy="238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8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63880" y="1828165"/>
            <a:ext cx="2391185" cy="1096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50016" y="1227676"/>
            <a:ext cx="999669" cy="4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32200" y="1828165"/>
            <a:ext cx="2116215" cy="1096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53818" y="1227676"/>
            <a:ext cx="999669" cy="4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69710" y="1837690"/>
            <a:ext cx="1993536" cy="1087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57619" y="1227676"/>
            <a:ext cx="837818" cy="4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366885" y="1837690"/>
            <a:ext cx="1736544" cy="1087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299570" y="1227676"/>
            <a:ext cx="999669" cy="4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9" grpId="0" bldLvl="0" animBg="1"/>
      <p:bldP spid="10" grpId="0" animBg="1"/>
      <p:bldP spid="12" grpId="0" bldLvl="0" animBg="1"/>
      <p:bldP spid="13" grpId="0" animBg="1"/>
      <p:bldP spid="15" grpId="0" bldLvl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1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6512" y="1769937"/>
            <a:ext cx="1285289" cy="781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20793" y="1769937"/>
            <a:ext cx="1285289" cy="781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24595" y="1769937"/>
            <a:ext cx="1285289" cy="781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28396" y="1769937"/>
            <a:ext cx="1608991" cy="781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7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500826" y="1065682"/>
            <a:ext cx="3884429" cy="250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16793" y="2497043"/>
            <a:ext cx="5674314" cy="849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2023-07-26T08:14:55Z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