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0" r:id="rId7"/>
    <p:sldId id="258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5" d="100"/>
          <a:sy n="65" d="100"/>
        </p:scale>
        <p:origin x="859" y="5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18" b="32674"/>
          <a:stretch>
            <a:fillRect/>
          </a:stretch>
        </p:blipFill>
        <p:spPr>
          <a:xfrm>
            <a:off x="3649345" y="3702050"/>
            <a:ext cx="4893945" cy="583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61" b="455"/>
          <a:stretch>
            <a:fillRect/>
          </a:stretch>
        </p:blipFill>
        <p:spPr>
          <a:xfrm>
            <a:off x="4676775" y="2679700"/>
            <a:ext cx="2838450" cy="694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543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741074" y="2217969"/>
            <a:ext cx="2161190" cy="10690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529057" y="2918050"/>
            <a:ext cx="228495" cy="162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469755" y="2228215"/>
            <a:ext cx="1391920" cy="1059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9707245" y="1169035"/>
            <a:ext cx="1391920" cy="1059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040505" y="1659255"/>
            <a:ext cx="2238375" cy="477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126615" y="2830195"/>
            <a:ext cx="327660" cy="250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animBg="1"/>
      <p:bldP spid="8" grpId="0" bldLvl="0" animBg="1"/>
      <p:bldP spid="2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146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158082" y="961268"/>
            <a:ext cx="5331570" cy="1698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51085"/>
            <a:ext cx="11520000" cy="27654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521190" y="1934330"/>
            <a:ext cx="295140" cy="2479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0" y="2931750"/>
            <a:ext cx="11520000" cy="36941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144677" y="3445885"/>
            <a:ext cx="4512793" cy="7616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742826" y="3902895"/>
            <a:ext cx="4779371" cy="2161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528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416793" y="2153060"/>
            <a:ext cx="6435966" cy="772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2023-07-26T05:32:09Z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