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90" b="34064"/>
          <a:stretch>
            <a:fillRect/>
          </a:stretch>
        </p:blipFill>
        <p:spPr>
          <a:xfrm>
            <a:off x="3048000" y="3658235"/>
            <a:ext cx="6268085" cy="57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7" b="-4837"/>
          <a:stretch>
            <a:fillRect/>
          </a:stretch>
        </p:blipFill>
        <p:spPr>
          <a:xfrm>
            <a:off x="4636770" y="2602230"/>
            <a:ext cx="309118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8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21520" y="3470496"/>
            <a:ext cx="675966" cy="23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53950" y="3470496"/>
            <a:ext cx="695008" cy="23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91107" y="3470496"/>
            <a:ext cx="533156" cy="23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66413" y="3470496"/>
            <a:ext cx="704528" cy="23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3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54325" y="1007745"/>
            <a:ext cx="1323340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62611" y="1036010"/>
            <a:ext cx="695008" cy="238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59074" y="1569202"/>
            <a:ext cx="552198" cy="238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85917" y="1569202"/>
            <a:ext cx="218975" cy="22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33057" y="1569202"/>
            <a:ext cx="218975" cy="22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53884" y="2102393"/>
            <a:ext cx="695008" cy="24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85917" y="2102393"/>
            <a:ext cx="218975" cy="238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33057" y="2102393"/>
            <a:ext cx="209454" cy="22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5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2611" y="2687269"/>
            <a:ext cx="542677" cy="30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97024" y="2677731"/>
            <a:ext cx="523636" cy="314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53289" y="2696807"/>
            <a:ext cx="533157" cy="295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76198" y="2696807"/>
            <a:ext cx="704528" cy="295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60680" y="1687830"/>
            <a:ext cx="2186305" cy="1060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11537" y="1105011"/>
            <a:ext cx="1351933" cy="27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21095" y="1687830"/>
            <a:ext cx="2458720" cy="1060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52561" y="1105011"/>
            <a:ext cx="1180561" cy="27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10" grpId="0" bldLvl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5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86776" y="1658061"/>
            <a:ext cx="695008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86115" y="2154378"/>
            <a:ext cx="847338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39900" y="2650696"/>
            <a:ext cx="1009190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24925" y="2650696"/>
            <a:ext cx="999669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43305" y="2650696"/>
            <a:ext cx="1132958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40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444033" y="1857371"/>
            <a:ext cx="1066314" cy="28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2023-07-26T08:06:54Z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