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8" r:id="rId11"/>
    <p:sldId id="261" r:id="rId12"/>
    <p:sldId id="260" r:id="rId13"/>
    <p:sldId id="269" r:id="rId14"/>
    <p:sldId id="25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6"/>
          <a:stretch/>
        </p:blipFill>
        <p:spPr>
          <a:xfrm>
            <a:off x="414858" y="682038"/>
            <a:ext cx="11050122" cy="349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72826" y="682037"/>
            <a:ext cx="1455835" cy="775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21995" y="1616002"/>
            <a:ext cx="1607535" cy="822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57216" y="3330216"/>
            <a:ext cx="1434053" cy="936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0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0917600" cy="640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4250" y="3562866"/>
            <a:ext cx="4297349" cy="303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42293" y="2540663"/>
            <a:ext cx="2299341" cy="74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9"/>
          <a:stretch/>
        </p:blipFill>
        <p:spPr>
          <a:xfrm>
            <a:off x="982852" y="770817"/>
            <a:ext cx="11209148" cy="427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1333" y="1660028"/>
            <a:ext cx="4265709" cy="358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96533" y="770816"/>
            <a:ext cx="2446319" cy="76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6"/>
          <a:stretch/>
        </p:blipFill>
        <p:spPr>
          <a:xfrm>
            <a:off x="863583" y="790766"/>
            <a:ext cx="11209148" cy="4299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6292" y="1908313"/>
            <a:ext cx="4619777" cy="328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673228" y="790766"/>
            <a:ext cx="2437102" cy="111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2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7" b="-4837"/>
          <a:stretch>
            <a:fillRect/>
          </a:stretch>
        </p:blipFill>
        <p:spPr>
          <a:xfrm>
            <a:off x="4024540" y="2292627"/>
            <a:ext cx="4142284" cy="95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90" y="3714115"/>
            <a:ext cx="5874385" cy="66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308000" cy="6338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551351" y="2867954"/>
            <a:ext cx="2351246" cy="537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40998" y="3874548"/>
            <a:ext cx="2368284" cy="545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51351" y="4881142"/>
            <a:ext cx="2359765" cy="537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51351" y="5887736"/>
            <a:ext cx="2368284" cy="545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9420104" cy="6347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318379" y="4176061"/>
            <a:ext cx="537179" cy="37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35957" y="4176061"/>
            <a:ext cx="303623" cy="37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9977" y="4176061"/>
            <a:ext cx="295838" cy="366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68714" y="5087244"/>
            <a:ext cx="1331271" cy="39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45358" y="5951698"/>
            <a:ext cx="2164288" cy="50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23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63867" y="2455222"/>
            <a:ext cx="599801" cy="4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01090" y="2455222"/>
            <a:ext cx="361785" cy="457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14611" y="2455222"/>
            <a:ext cx="352264" cy="457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92297" y="3569499"/>
            <a:ext cx="1685157" cy="485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92298" y="4636157"/>
            <a:ext cx="3979636" cy="6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5275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63133" y="2006839"/>
            <a:ext cx="3118091" cy="1891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31637" y="4614993"/>
            <a:ext cx="3110217" cy="97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425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40968" y="2064960"/>
            <a:ext cx="359140" cy="331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69635" y="3060288"/>
            <a:ext cx="6730473" cy="571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40968" y="4249152"/>
            <a:ext cx="359140" cy="331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002157" y="5235264"/>
            <a:ext cx="6718852" cy="571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0652557" cy="6358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552137" y="2817257"/>
            <a:ext cx="369757" cy="325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34396" y="2817257"/>
            <a:ext cx="369756" cy="325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65041" y="3891756"/>
            <a:ext cx="369757" cy="31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86949" y="4957449"/>
            <a:ext cx="369757" cy="325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13360" y="6031948"/>
            <a:ext cx="378561" cy="325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8066"/>
          <a:stretch/>
        </p:blipFill>
        <p:spPr>
          <a:xfrm>
            <a:off x="360000" y="360000"/>
            <a:ext cx="11050122" cy="561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43689" y="5039483"/>
            <a:ext cx="1478953" cy="817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2023-07-26T08:12:52Z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