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63" r:id="rId4"/>
    <p:sldId id="262" r:id="rId5"/>
    <p:sldId id="261" r:id="rId6"/>
    <p:sldId id="260" r:id="rId7"/>
    <p:sldId id="258" r:id="rId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60" d="100"/>
          <a:sy n="60" d="100"/>
        </p:scale>
        <p:origin x="1051" y="6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811" b="46693"/>
          <a:stretch>
            <a:fillRect/>
          </a:stretch>
        </p:blipFill>
        <p:spPr>
          <a:xfrm>
            <a:off x="4558665" y="3801110"/>
            <a:ext cx="3247390" cy="42989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167" b="-4837"/>
          <a:stretch>
            <a:fillRect/>
          </a:stretch>
        </p:blipFill>
        <p:spPr>
          <a:xfrm>
            <a:off x="4636770" y="2602230"/>
            <a:ext cx="3091180" cy="71564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15610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1178776" y="3125169"/>
            <a:ext cx="380826" cy="24791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683371" y="3125169"/>
            <a:ext cx="152330" cy="22884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3597024" y="3125169"/>
            <a:ext cx="1037752" cy="24791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6377057" y="3125169"/>
            <a:ext cx="152330" cy="22884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6691239" y="3125169"/>
            <a:ext cx="685487" cy="24791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9423669" y="3125169"/>
            <a:ext cx="704528" cy="24791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31017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3416132" y="1161006"/>
            <a:ext cx="380826" cy="23839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1968991" y="1695010"/>
            <a:ext cx="371305" cy="23839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4691900" y="1695010"/>
            <a:ext cx="380826" cy="23839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3749355" y="2219478"/>
            <a:ext cx="333223" cy="23839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2283173" y="2753482"/>
            <a:ext cx="380826" cy="22885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5015603" y="2753482"/>
            <a:ext cx="380826" cy="22885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1159735" y="3783347"/>
            <a:ext cx="3256066" cy="3051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1169256" y="4307816"/>
            <a:ext cx="3084694" cy="29560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04028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3225719" y="2980937"/>
            <a:ext cx="218975" cy="17155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3616066" y="1246353"/>
            <a:ext cx="1618512" cy="145819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8842909" y="2999998"/>
            <a:ext cx="218975" cy="16202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9578975" y="1256030"/>
            <a:ext cx="1234440" cy="14579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" name="矩形 1"/>
          <p:cNvSpPr/>
          <p:nvPr/>
        </p:nvSpPr>
        <p:spPr bwMode="white">
          <a:xfrm>
            <a:off x="9194800" y="2197100"/>
            <a:ext cx="2186940" cy="5175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9" grpId="0" bldLvl="0" animBg="1"/>
      <p:bldP spid="2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548078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035685" y="1600200"/>
            <a:ext cx="5150485" cy="10566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1178776" y="3410178"/>
            <a:ext cx="5169719" cy="82926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169256" y="4992458"/>
            <a:ext cx="2770512" cy="82926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4225388" y="5011522"/>
            <a:ext cx="1018710" cy="24782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1" baseType="lpstr"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5</cp:revision>
  <dcterms:created xsi:type="dcterms:W3CDTF">2023-07-20T00:26:00Z</dcterms:created>
  <dcterms:modified xsi:type="dcterms:W3CDTF">2023-07-26T08:04:57Z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2052-10.1.0.7698</vt:lpwstr>
  </property>
</Properties>
</file>