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67" b="-4837"/>
          <a:stretch>
            <a:fillRect/>
          </a:stretch>
        </p:blipFill>
        <p:spPr>
          <a:xfrm>
            <a:off x="4636770" y="2602230"/>
            <a:ext cx="309118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2" b="-3842"/>
          <a:stretch>
            <a:fillRect/>
          </a:stretch>
        </p:blipFill>
        <p:spPr>
          <a:xfrm>
            <a:off x="4396105" y="3647440"/>
            <a:ext cx="3399155" cy="58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8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78049" y="1912899"/>
            <a:ext cx="742611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58214" y="1912899"/>
            <a:ext cx="218975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21520" y="2465464"/>
            <a:ext cx="209454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44958" y="2455937"/>
            <a:ext cx="209454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44760" y="3008502"/>
            <a:ext cx="866380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63008" y="3008502"/>
            <a:ext cx="36178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492958" y="3551541"/>
            <a:ext cx="21897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16396" y="3551541"/>
            <a:ext cx="21897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78247" y="4104106"/>
            <a:ext cx="685487" cy="247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863272" y="4104106"/>
            <a:ext cx="218975" cy="2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986710" y="4104106"/>
            <a:ext cx="209454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100628" y="4104106"/>
            <a:ext cx="218975" cy="228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881652" y="4637617"/>
            <a:ext cx="361785" cy="2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949619" y="5161602"/>
            <a:ext cx="1323371" cy="30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472264" y="5161602"/>
            <a:ext cx="1332892" cy="314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852099" y="5161602"/>
            <a:ext cx="1323371" cy="30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5339305" y="5704640"/>
            <a:ext cx="609322" cy="314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633454" y="5714167"/>
            <a:ext cx="618842" cy="29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8925" y="2856439"/>
            <a:ext cx="218975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92363" y="2856439"/>
            <a:ext cx="218975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15801" y="2856439"/>
            <a:ext cx="209454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47966" y="2856439"/>
            <a:ext cx="218975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61884" y="2856439"/>
            <a:ext cx="218975" cy="22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94842" y="2856439"/>
            <a:ext cx="218975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21586" y="3409087"/>
            <a:ext cx="695008" cy="247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39834" y="3380501"/>
            <a:ext cx="1323371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00628" y="3409087"/>
            <a:ext cx="704528" cy="238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09355" y="3380501"/>
            <a:ext cx="1342414" cy="304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1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87570" y="1045965"/>
            <a:ext cx="257057" cy="21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87240" y="2132330"/>
            <a:ext cx="42799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58545" y="3227717"/>
            <a:ext cx="257057" cy="219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4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787107" y="1927648"/>
            <a:ext cx="856859" cy="24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2023-07-26T08:02:53Z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