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0" b="24049"/>
          <a:stretch>
            <a:fillRect/>
          </a:stretch>
        </p:blipFill>
        <p:spPr>
          <a:xfrm>
            <a:off x="2741930" y="3735070"/>
            <a:ext cx="6708140" cy="671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07" b="-8679"/>
          <a:stretch>
            <a:fillRect/>
          </a:stretch>
        </p:blipFill>
        <p:spPr>
          <a:xfrm>
            <a:off x="4500880" y="2734945"/>
            <a:ext cx="3190240" cy="71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29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73785" y="2429475"/>
            <a:ext cx="8378181" cy="1125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22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49950" y="1011040"/>
            <a:ext cx="380826" cy="239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10347" y="1011040"/>
            <a:ext cx="371305" cy="239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99636" y="1011040"/>
            <a:ext cx="218975" cy="229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73652" y="1499320"/>
            <a:ext cx="218975" cy="229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34314" y="1499320"/>
            <a:ext cx="371305" cy="229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37785" y="1499320"/>
            <a:ext cx="380826" cy="229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2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83438" y="979581"/>
            <a:ext cx="1656595" cy="305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73917" y="1475246"/>
            <a:ext cx="1409057" cy="295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69256" y="3410246"/>
            <a:ext cx="5779041" cy="314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69256" y="3905911"/>
            <a:ext cx="1466181" cy="295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78776" y="4392044"/>
            <a:ext cx="4265256" cy="295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34314" y="4382512"/>
            <a:ext cx="3551206" cy="305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57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78776" y="2750476"/>
            <a:ext cx="7378512" cy="790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78776" y="5179047"/>
            <a:ext cx="7292826" cy="790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2023-07-26T07:23:08Z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