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81" b="28583"/>
          <a:stretch>
            <a:fillRect/>
          </a:stretch>
        </p:blipFill>
        <p:spPr>
          <a:xfrm>
            <a:off x="4324985" y="3735070"/>
            <a:ext cx="3366135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612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21745" y="1873846"/>
            <a:ext cx="212156" cy="221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2002" y="2400000"/>
            <a:ext cx="202931" cy="221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54852" y="2400000"/>
            <a:ext cx="368966" cy="221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19171" y="2926153"/>
            <a:ext cx="212155" cy="23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66829" y="3461538"/>
            <a:ext cx="350518" cy="221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3032" y="3978461"/>
            <a:ext cx="313621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08731" y="3978461"/>
            <a:ext cx="313621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17955" y="4080000"/>
            <a:ext cx="295173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04584" y="4190769"/>
            <a:ext cx="350518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99507" y="4190769"/>
            <a:ext cx="341294" cy="4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10376" y="5409230"/>
            <a:ext cx="304397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2257748"/>
            <a:ext cx="5312528" cy="84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0" y="3163525"/>
            <a:ext cx="11520000" cy="320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59287" y="3820589"/>
            <a:ext cx="4922181" cy="84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9766" y="5458490"/>
            <a:ext cx="4998347" cy="85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245090" y="3121094"/>
            <a:ext cx="695008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25652" y="3121094"/>
            <a:ext cx="695008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78247" y="3416246"/>
            <a:ext cx="685487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58809" y="3416246"/>
            <a:ext cx="685487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