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07" b="-8679"/>
          <a:stretch>
            <a:fillRect/>
          </a:stretch>
        </p:blipFill>
        <p:spPr>
          <a:xfrm>
            <a:off x="4500880" y="2734945"/>
            <a:ext cx="3190240" cy="715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53" b="-30617"/>
          <a:stretch>
            <a:fillRect/>
          </a:stretch>
        </p:blipFill>
        <p:spPr>
          <a:xfrm>
            <a:off x="4088765" y="3735070"/>
            <a:ext cx="4014470" cy="671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636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530710" y="1921482"/>
            <a:ext cx="209454" cy="228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777256" y="1921482"/>
            <a:ext cx="152330" cy="228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786446" y="1921482"/>
            <a:ext cx="218975" cy="228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824198" y="1921482"/>
            <a:ext cx="209453" cy="228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842909" y="1921482"/>
            <a:ext cx="218975" cy="228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880661" y="1921482"/>
            <a:ext cx="218975" cy="228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908892" y="1921482"/>
            <a:ext cx="361785" cy="228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502479" y="2464193"/>
            <a:ext cx="352264" cy="228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892165" y="2464193"/>
            <a:ext cx="333223" cy="228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434181" y="2464193"/>
            <a:ext cx="228495" cy="228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462413" y="2464193"/>
            <a:ext cx="218975" cy="228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490644" y="2464193"/>
            <a:ext cx="209454" cy="228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537917" y="2464193"/>
            <a:ext cx="304661" cy="228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483438" y="3006903"/>
            <a:ext cx="380826" cy="228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4844231" y="3540092"/>
            <a:ext cx="361785" cy="276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8690578" y="3521050"/>
            <a:ext cx="333223" cy="295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2359338" y="4635034"/>
            <a:ext cx="380826" cy="228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7233917" y="4635034"/>
            <a:ext cx="218975" cy="228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1807140" y="5720455"/>
            <a:ext cx="380826" cy="228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18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127867" y="1255218"/>
            <a:ext cx="218975" cy="171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127867" y="1798063"/>
            <a:ext cx="218975" cy="171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127867" y="2340908"/>
            <a:ext cx="218975" cy="171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051702" y="2836135"/>
            <a:ext cx="314181" cy="295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051702" y="3378980"/>
            <a:ext cx="314181" cy="295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55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816330" y="1143062"/>
            <a:ext cx="257057" cy="219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728661" y="2231711"/>
            <a:ext cx="257057" cy="219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21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07272" y="2393344"/>
            <a:ext cx="4341421" cy="849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2023-07-20T00:26:00Z</dcterms:created>
  <dcterms:modified xsi:type="dcterms:W3CDTF">2023-07-26T07:19:37Z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