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21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0" b="42772"/>
          <a:stretch>
            <a:fillRect/>
          </a:stretch>
        </p:blipFill>
        <p:spPr>
          <a:xfrm>
            <a:off x="3356610" y="3724275"/>
            <a:ext cx="5927090" cy="485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01" b="5033"/>
          <a:stretch>
            <a:fillRect/>
          </a:stretch>
        </p:blipFill>
        <p:spPr>
          <a:xfrm>
            <a:off x="4996180" y="2691130"/>
            <a:ext cx="2200275" cy="55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2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97223" y="1951737"/>
            <a:ext cx="561719" cy="24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71940" y="1951990"/>
            <a:ext cx="621665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49752" y="2580806"/>
            <a:ext cx="352264" cy="219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06479" y="2580806"/>
            <a:ext cx="199933" cy="209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95570" y="2580806"/>
            <a:ext cx="485553" cy="219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42776" y="2580806"/>
            <a:ext cx="352264" cy="219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99504" y="2580806"/>
            <a:ext cx="218975" cy="209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435735" y="3067050"/>
            <a:ext cx="318770" cy="28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473325" y="3067050"/>
            <a:ext cx="504825" cy="28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730314" y="3066906"/>
            <a:ext cx="352264" cy="219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938645" y="3067050"/>
            <a:ext cx="352425" cy="28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976235" y="3067050"/>
            <a:ext cx="504825" cy="28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166860" y="3067050"/>
            <a:ext cx="504825" cy="28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423525" y="3067050"/>
            <a:ext cx="361950" cy="28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435834" y="3724570"/>
            <a:ext cx="571239" cy="24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2521190" y="3724570"/>
            <a:ext cx="390347" cy="24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3425652" y="3724570"/>
            <a:ext cx="571239" cy="24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7033983" y="3724570"/>
            <a:ext cx="571239" cy="24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8043173" y="3724570"/>
            <a:ext cx="561719" cy="24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9119008" y="3724570"/>
            <a:ext cx="399867" cy="24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10031095" y="3724275"/>
            <a:ext cx="596900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2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26235" y="1114425"/>
            <a:ext cx="808990" cy="43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33115" y="1725295"/>
            <a:ext cx="1816100" cy="115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20540" y="1114425"/>
            <a:ext cx="828040" cy="469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009640" y="1715770"/>
            <a:ext cx="1802130" cy="1088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43420" y="1114425"/>
            <a:ext cx="999490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893175" y="1725295"/>
            <a:ext cx="2241550" cy="1231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937750" y="1114425"/>
            <a:ext cx="999490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33095" y="1561465"/>
            <a:ext cx="1944370" cy="1615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5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30512" y="2864998"/>
            <a:ext cx="228495" cy="161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16066" y="1464866"/>
            <a:ext cx="1294809" cy="981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71603" y="2864998"/>
            <a:ext cx="228495" cy="161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95173" y="1560113"/>
            <a:ext cx="1789884" cy="1066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95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9388" y="1064912"/>
            <a:ext cx="3246545" cy="847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4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78776" y="3508832"/>
            <a:ext cx="4693685" cy="858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57818" y="3508832"/>
            <a:ext cx="4522314" cy="858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2023-07-26T07:12:34Z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