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3" b="35617"/>
          <a:stretch>
            <a:fillRect/>
          </a:stretch>
        </p:blipFill>
        <p:spPr>
          <a:xfrm>
            <a:off x="2466975" y="3636645"/>
            <a:ext cx="7257415" cy="5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01" b="5033"/>
          <a:stretch>
            <a:fillRect/>
          </a:stretch>
        </p:blipFill>
        <p:spPr>
          <a:xfrm>
            <a:off x="4996180" y="2691130"/>
            <a:ext cx="2200275" cy="551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9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4690" y="2242820"/>
            <a:ext cx="2053590" cy="142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805940" y="1619250"/>
            <a:ext cx="1324610" cy="436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82465" y="1809750"/>
            <a:ext cx="1009015" cy="43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76795" y="1809750"/>
            <a:ext cx="999490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71125" y="1809750"/>
            <a:ext cx="989965" cy="41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317875" y="2286635"/>
            <a:ext cx="2053590" cy="142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322695" y="2220595"/>
            <a:ext cx="2053590" cy="142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275445" y="2220595"/>
            <a:ext cx="2053590" cy="142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2" grpId="0" bldLvl="0" animBg="1"/>
      <p:bldP spid="15" grpId="0" bldLvl="0" animBg="1"/>
      <p:bldP spid="2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72264" y="1448203"/>
            <a:ext cx="4217652" cy="178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9388" y="1476118"/>
            <a:ext cx="6140826" cy="791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09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037740"/>
            <a:ext cx="5017388" cy="1279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427365"/>
            <a:ext cx="3256066" cy="790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64396" y="1950901"/>
            <a:ext cx="218975" cy="2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02148" y="1960428"/>
            <a:ext cx="218975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01157" y="1960428"/>
            <a:ext cx="161851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96231" y="1960428"/>
            <a:ext cx="218975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9355" y="1960428"/>
            <a:ext cx="161852" cy="238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18545" y="1950901"/>
            <a:ext cx="228495" cy="2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10347" y="2541536"/>
            <a:ext cx="228495" cy="2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04429" y="3122644"/>
            <a:ext cx="228495" cy="24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