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6" r:id="rId5"/>
    <p:sldId id="265" r:id="rId6"/>
    <p:sldId id="267" r:id="rId7"/>
    <p:sldId id="264" r:id="rId8"/>
    <p:sldId id="268" r:id="rId9"/>
    <p:sldId id="263" r:id="rId10"/>
    <p:sldId id="269" r:id="rId11"/>
    <p:sldId id="262" r:id="rId12"/>
    <p:sldId id="261" r:id="rId13"/>
    <p:sldId id="260" r:id="rId14"/>
    <p:sldId id="258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3" d="100"/>
          <a:sy n="63" d="100"/>
        </p:scale>
        <p:origin x="955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18"/>
          <a:stretch/>
        </p:blipFill>
        <p:spPr>
          <a:xfrm>
            <a:off x="338455" y="750816"/>
            <a:ext cx="11185824" cy="37386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16610" y="1864677"/>
            <a:ext cx="4108958" cy="24878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400164" y="1979612"/>
            <a:ext cx="3999611" cy="23729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/>
        </p:nvSpPr>
        <p:spPr bwMode="white">
          <a:xfrm>
            <a:off x="3043618" y="783899"/>
            <a:ext cx="1918526" cy="7956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694420" y="750816"/>
            <a:ext cx="2290572" cy="7956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087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2" grpId="0" bldLvl="0" animBg="1"/>
      <p:bldP spid="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051712" cy="62504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17529" y="3534736"/>
            <a:ext cx="8124007" cy="19882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246784" cy="64417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216045" y="3568311"/>
            <a:ext cx="3477875" cy="2990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712360" y="3568311"/>
            <a:ext cx="4346040" cy="2990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59999"/>
            <a:ext cx="9344832" cy="63286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924628" y="2835604"/>
            <a:ext cx="5110412" cy="26751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901" b="5033"/>
          <a:stretch>
            <a:fillRect/>
          </a:stretch>
        </p:blipFill>
        <p:spPr>
          <a:xfrm>
            <a:off x="4996180" y="2691130"/>
            <a:ext cx="2200275" cy="5511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859" b="-27574"/>
          <a:stretch>
            <a:fillRect/>
          </a:stretch>
        </p:blipFill>
        <p:spPr>
          <a:xfrm>
            <a:off x="4065270" y="3636645"/>
            <a:ext cx="4509135" cy="6610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1755" y="3726815"/>
            <a:ext cx="4428490" cy="4806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54"/>
          <a:stretch/>
        </p:blipFill>
        <p:spPr>
          <a:xfrm>
            <a:off x="360000" y="359999"/>
            <a:ext cx="8966880" cy="60164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4562770" y="5755005"/>
            <a:ext cx="399374" cy="5116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327904" y="3645408"/>
            <a:ext cx="2231136" cy="18531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47"/>
          <a:stretch/>
        </p:blipFill>
        <p:spPr>
          <a:xfrm>
            <a:off x="481920" y="869330"/>
            <a:ext cx="10905408" cy="38737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6580378" y="1243584"/>
            <a:ext cx="2697734" cy="23164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/>
        </p:nvSpPr>
        <p:spPr bwMode="white">
          <a:xfrm>
            <a:off x="5509940" y="3949700"/>
            <a:ext cx="659212" cy="5247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554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05"/>
          <a:stretch/>
        </p:blipFill>
        <p:spPr>
          <a:xfrm>
            <a:off x="360000" y="360000"/>
            <a:ext cx="10954176" cy="5126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942657" y="2673604"/>
            <a:ext cx="3958527" cy="25689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089891" y="1465625"/>
            <a:ext cx="2128285" cy="9641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/>
        </p:nvSpPr>
        <p:spPr bwMode="white">
          <a:xfrm>
            <a:off x="6769735" y="2923200"/>
            <a:ext cx="3642233" cy="2319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824468" y="1634109"/>
            <a:ext cx="2062988" cy="7956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2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62"/>
          <a:stretch/>
        </p:blipFill>
        <p:spPr>
          <a:xfrm>
            <a:off x="360000" y="404851"/>
            <a:ext cx="10954176" cy="40572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942657" y="1746250"/>
            <a:ext cx="3617151" cy="27158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565626" y="1840230"/>
            <a:ext cx="3943877" cy="25001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/>
        </p:nvSpPr>
        <p:spPr bwMode="white">
          <a:xfrm>
            <a:off x="3148711" y="677723"/>
            <a:ext cx="2020697" cy="7956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775700" y="552767"/>
            <a:ext cx="2038604" cy="7956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68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2" grpId="0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433"/>
          <a:stretch/>
        </p:blipFill>
        <p:spPr>
          <a:xfrm>
            <a:off x="360000" y="360000"/>
            <a:ext cx="11015136" cy="57969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43"/>
          <a:stretch/>
        </p:blipFill>
        <p:spPr>
          <a:xfrm>
            <a:off x="384384" y="865632"/>
            <a:ext cx="11015136" cy="30199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893318" y="726948"/>
            <a:ext cx="10506202" cy="32842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2430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676"/>
          <a:stretch/>
        </p:blipFill>
        <p:spPr>
          <a:xfrm>
            <a:off x="360000" y="360000"/>
            <a:ext cx="11185824" cy="59066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18288" y="3566414"/>
            <a:ext cx="4146319" cy="27002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557898" y="3566414"/>
            <a:ext cx="3866261" cy="27002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/>
        </p:nvSpPr>
        <p:spPr bwMode="white">
          <a:xfrm>
            <a:off x="3084871" y="2612898"/>
            <a:ext cx="2047961" cy="7956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828532" y="2517689"/>
            <a:ext cx="2022348" cy="7956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2" grpId="0" bldLvl="0" animBg="1"/>
      <p:bldP spid="6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0</Words>
  <Application>Microsoft Office PowerPoint</Application>
  <PresentationFormat>宽屏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8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2023-07-20T00:26:00Z</dcterms:created>
  <dcterms:modified xsi:type="dcterms:W3CDTF">2023-07-26T07:18:35Z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2052-10.1.0.7698</vt:lpwstr>
  </property>
</Properties>
</file>