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13" b="42427"/>
          <a:stretch>
            <a:fillRect/>
          </a:stretch>
        </p:blipFill>
        <p:spPr>
          <a:xfrm>
            <a:off x="4065270" y="3724275"/>
            <a:ext cx="3926840" cy="48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5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357" y="2481580"/>
            <a:ext cx="1975733" cy="1403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2915" y="1941830"/>
            <a:ext cx="80899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14845" y="1941830"/>
            <a:ext cx="1009015" cy="42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56800" y="1941830"/>
            <a:ext cx="1009015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643270" y="1941830"/>
            <a:ext cx="87196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369310" y="2480945"/>
            <a:ext cx="1854835" cy="149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925820" y="2386965"/>
            <a:ext cx="1854835" cy="149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905462" y="2349500"/>
            <a:ext cx="2060354" cy="149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2" grpId="0" bldLvl="0" animBg="1"/>
      <p:bldP spid="15" grpId="0" bldLvl="0" animBg="1"/>
      <p:bldP spid="2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60000"/>
            <a:ext cx="11520000" cy="5193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78247" y="1303402"/>
            <a:ext cx="599801" cy="409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80335" y="3345180"/>
            <a:ext cx="466725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71645" y="3475990"/>
            <a:ext cx="439420" cy="24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2066" y="3437969"/>
            <a:ext cx="4608000" cy="86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357120" y="4712970"/>
            <a:ext cx="51054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1645" y="4735830"/>
            <a:ext cx="439420" cy="31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  <p:bldP spid="2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1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67471" y="2951423"/>
            <a:ext cx="4941223" cy="8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4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867" y="970872"/>
            <a:ext cx="4941223" cy="87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9388" y="2650772"/>
            <a:ext cx="5912330" cy="868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