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75" b="30922"/>
          <a:stretch>
            <a:fillRect/>
          </a:stretch>
        </p:blipFill>
        <p:spPr>
          <a:xfrm>
            <a:off x="3559810" y="3614420"/>
            <a:ext cx="507174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4" b="2154"/>
          <a:stretch>
            <a:fillRect/>
          </a:stretch>
        </p:blipFill>
        <p:spPr>
          <a:xfrm>
            <a:off x="4979670" y="2646680"/>
            <a:ext cx="223329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99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328462" y="1884996"/>
            <a:ext cx="390347" cy="228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23801" y="2428276"/>
            <a:ext cx="218975" cy="238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14942" y="2981087"/>
            <a:ext cx="352264" cy="238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83371" y="4086710"/>
            <a:ext cx="361785" cy="238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64330" y="5192333"/>
            <a:ext cx="218975" cy="238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02214" y="5745144"/>
            <a:ext cx="228495" cy="228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6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66942" y="1218150"/>
            <a:ext cx="276098" cy="228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59074" y="3172827"/>
            <a:ext cx="276099" cy="228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8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6793" y="1668598"/>
            <a:ext cx="5160198" cy="85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5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26314" y="2524036"/>
            <a:ext cx="4065322" cy="857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2023-07-26T05:40:36Z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