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4" b="2154"/>
          <a:stretch>
            <a:fillRect/>
          </a:stretch>
        </p:blipFill>
        <p:spPr>
          <a:xfrm>
            <a:off x="4979670" y="2646680"/>
            <a:ext cx="223329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26" b="12727"/>
          <a:stretch>
            <a:fillRect/>
          </a:stretch>
        </p:blipFill>
        <p:spPr>
          <a:xfrm>
            <a:off x="3989705" y="3618865"/>
            <a:ext cx="4190365" cy="792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1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577652" y="2210871"/>
            <a:ext cx="190413" cy="209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96694" y="2525709"/>
            <a:ext cx="142809" cy="209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19074" y="2458925"/>
            <a:ext cx="704529" cy="276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165950" y="2277655"/>
            <a:ext cx="333223" cy="677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33917" y="3040900"/>
            <a:ext cx="733091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37719" y="3279415"/>
            <a:ext cx="733090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596363" y="3851849"/>
            <a:ext cx="3056132" cy="314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85520" y="3851849"/>
            <a:ext cx="2113586" cy="314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2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252958" y="1123834"/>
            <a:ext cx="380826" cy="22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09884" y="1668066"/>
            <a:ext cx="352264" cy="23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66611" y="2221846"/>
            <a:ext cx="218975" cy="22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30578" y="3310310"/>
            <a:ext cx="209454" cy="23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05818" y="3310310"/>
            <a:ext cx="390347" cy="23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9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41722" y="2048719"/>
            <a:ext cx="2060293" cy="1088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/>
        </p:nvSpPr>
        <p:spPr bwMode="white">
          <a:xfrm>
            <a:off x="3783737" y="2187615"/>
            <a:ext cx="1459595" cy="1342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23949" y="2187615"/>
            <a:ext cx="3368233" cy="509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32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7752" y="1134169"/>
            <a:ext cx="2770512" cy="841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4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2166" y="1739664"/>
            <a:ext cx="2970446" cy="2196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2023-07-26T05:34:55Z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