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9" b="13308"/>
          <a:stretch>
            <a:fillRect/>
          </a:stretch>
        </p:blipFill>
        <p:spPr>
          <a:xfrm>
            <a:off x="3698240" y="3690620"/>
            <a:ext cx="477520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17" y="1227676"/>
            <a:ext cx="476033" cy="40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0611" y="1885584"/>
            <a:ext cx="266578" cy="228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82247" y="2991632"/>
            <a:ext cx="247537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9867" y="4078611"/>
            <a:ext cx="257057" cy="228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11471" y="1541472"/>
            <a:ext cx="1761322" cy="69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28727" y="1541472"/>
            <a:ext cx="2161189" cy="69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78049" y="3285096"/>
            <a:ext cx="2304000" cy="69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19206" y="3285096"/>
            <a:ext cx="2351603" cy="686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438" y="1446725"/>
            <a:ext cx="656925" cy="5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4611" y="1427660"/>
            <a:ext cx="7083371" cy="59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2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057176"/>
            <a:ext cx="5807603" cy="84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8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920066" y="1894842"/>
            <a:ext cx="352264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